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8"/>
  </p:notesMasterIdLst>
  <p:handoutMasterIdLst>
    <p:handoutMasterId r:id="rId29"/>
  </p:handoutMasterIdLst>
  <p:sldIdLst>
    <p:sldId id="386" r:id="rId6"/>
    <p:sldId id="9259" r:id="rId7"/>
    <p:sldId id="9268" r:id="rId8"/>
    <p:sldId id="9260" r:id="rId9"/>
    <p:sldId id="9249" r:id="rId10"/>
    <p:sldId id="9261" r:id="rId11"/>
    <p:sldId id="9250" r:id="rId12"/>
    <p:sldId id="9262" r:id="rId13"/>
    <p:sldId id="9251" r:id="rId14"/>
    <p:sldId id="9265" r:id="rId15"/>
    <p:sldId id="9253" r:id="rId16"/>
    <p:sldId id="9257" r:id="rId17"/>
    <p:sldId id="9252" r:id="rId18"/>
    <p:sldId id="9254" r:id="rId19"/>
    <p:sldId id="9263" r:id="rId20"/>
    <p:sldId id="9255" r:id="rId21"/>
    <p:sldId id="9269" r:id="rId22"/>
    <p:sldId id="9256" r:id="rId23"/>
    <p:sldId id="9266" r:id="rId24"/>
    <p:sldId id="9267" r:id="rId25"/>
    <p:sldId id="9264"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pos="211" userDrawn="1">
          <p15:clr>
            <a:srgbClr val="A4A3A4"/>
          </p15:clr>
        </p15:guide>
        <p15:guide id="3" pos="3840" userDrawn="1">
          <p15:clr>
            <a:srgbClr val="A4A3A4"/>
          </p15:clr>
        </p15:guide>
        <p15:guide id="4" orient="horz" pos="1320" userDrawn="1">
          <p15:clr>
            <a:srgbClr val="A4A3A4"/>
          </p15:clr>
        </p15:guide>
        <p15:guide id="5" pos="744" userDrawn="1">
          <p15:clr>
            <a:srgbClr val="A4A3A4"/>
          </p15:clr>
        </p15:guide>
        <p15:guide id="6" pos="7416" userDrawn="1">
          <p15:clr>
            <a:srgbClr val="A4A3A4"/>
          </p15:clr>
        </p15:guide>
        <p15:guide id="8" orient="horz" pos="2856" userDrawn="1">
          <p15:clr>
            <a:srgbClr val="A4A3A4"/>
          </p15:clr>
        </p15:guide>
        <p15:guide id="9" pos="7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el, Nishant" initials="PN" lastIdx="1" clrIdx="0">
    <p:extLst>
      <p:ext uri="{19B8F6BF-5375-455C-9EA6-DF929625EA0E}">
        <p15:presenceInfo xmlns:p15="http://schemas.microsoft.com/office/powerpoint/2012/main" userId="S-1-5-21-2401402242-466053269-2680322098-123700" providerId="AD"/>
      </p:ext>
    </p:extLst>
  </p:cmAuthor>
  <p:cmAuthor id="2" name="Jacob, Benitta" initials="JB" lastIdx="13" clrIdx="1">
    <p:extLst>
      <p:ext uri="{19B8F6BF-5375-455C-9EA6-DF929625EA0E}">
        <p15:presenceInfo xmlns:p15="http://schemas.microsoft.com/office/powerpoint/2012/main" userId="S::bjj919620@tatatechnologies.com::329e9061-b3e0-45e3-aad9-c232ee582d20" providerId="AD"/>
      </p:ext>
    </p:extLst>
  </p:cmAuthor>
  <p:cmAuthor id="3" name="Fernandes, Savio" initials="FS" lastIdx="1" clrIdx="2">
    <p:extLst>
      <p:ext uri="{19B8F6BF-5375-455C-9EA6-DF929625EA0E}">
        <p15:presenceInfo xmlns:p15="http://schemas.microsoft.com/office/powerpoint/2012/main" userId="S::sff918843@tatatechnologies.com::9769ff65-9b64-4a44-8b99-5957790641a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350FA2"/>
    <a:srgbClr val="001B5B"/>
    <a:srgbClr val="005560"/>
    <a:srgbClr val="FFFFFF"/>
    <a:srgbClr val="8468F6"/>
    <a:srgbClr val="002B37"/>
    <a:srgbClr val="5CF36E"/>
    <a:srgbClr val="002A36"/>
    <a:srgbClr val="40E1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AE9F3C-AD6B-49EC-9EB8-412DDA21CCD4}" v="1370" dt="2025-08-23T13:45:36.556"/>
    <p1510:client id="{E5B3FF1C-5490-4208-8DBB-EB4FD0C4D108}" v="6704" dt="2025-08-23T13:45:33.516"/>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p:scale>
          <a:sx n="75" d="100"/>
          <a:sy n="75" d="100"/>
        </p:scale>
        <p:origin x="725" y="120"/>
      </p:cViewPr>
      <p:guideLst>
        <p:guide orient="horz" pos="1416"/>
        <p:guide pos="211"/>
        <p:guide pos="3840"/>
        <p:guide orient="horz" pos="1320"/>
        <p:guide pos="744"/>
        <p:guide pos="7416"/>
        <p:guide orient="horz" pos="2856"/>
        <p:guide pos="79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yawanshi, Sanket" userId="d9ef5511-d99c-4436-833b-faf402afc076" providerId="ADAL" clId="{BEAE9F3C-AD6B-49EC-9EB8-412DDA21CCD4}"/>
    <pc:docChg chg="custSel modMainMaster">
      <pc:chgData name="Suryawanshi, Sanket" userId="d9ef5511-d99c-4436-833b-faf402afc076" providerId="ADAL" clId="{BEAE9F3C-AD6B-49EC-9EB8-412DDA21CCD4}" dt="2025-08-23T13:45:36.556" v="1367"/>
      <pc:docMkLst>
        <pc:docMk/>
      </pc:docMkLst>
      <pc:sldMasterChg chg="modSldLayout">
        <pc:chgData name="Suryawanshi, Sanket" userId="d9ef5511-d99c-4436-833b-faf402afc076" providerId="ADAL" clId="{BEAE9F3C-AD6B-49EC-9EB8-412DDA21CCD4}" dt="2025-08-23T13:45:36.556" v="1367"/>
        <pc:sldMasterMkLst>
          <pc:docMk/>
          <pc:sldMasterMk cId="4276197257" sldId="2147483648"/>
        </pc:sldMasterMkLst>
        <pc:sldLayoutChg chg="modSp mod">
          <pc:chgData name="Suryawanshi, Sanket" userId="d9ef5511-d99c-4436-833b-faf402afc076" providerId="ADAL" clId="{BEAE9F3C-AD6B-49EC-9EB8-412DDA21CCD4}" dt="2025-08-23T13:45:35.949" v="647"/>
          <pc:sldLayoutMkLst>
            <pc:docMk/>
            <pc:sldMasterMk cId="4276197257" sldId="2147483648"/>
            <pc:sldLayoutMk cId="789803607" sldId="2147483684"/>
          </pc:sldLayoutMkLst>
          <pc:spChg chg="mod ord modVis">
            <ac:chgData name="Suryawanshi, Sanket" userId="d9ef5511-d99c-4436-833b-faf402afc076" providerId="ADAL" clId="{BEAE9F3C-AD6B-49EC-9EB8-412DDA21CCD4}" dt="2025-08-23T13:45:35.949" v="647"/>
            <ac:spMkLst>
              <pc:docMk/>
              <pc:sldMasterMk cId="4276197257" sldId="2147483648"/>
              <pc:sldLayoutMk cId="789803607" sldId="2147483684"/>
              <ac:spMk id="2" creationId="{1EB78D6A-AD5C-EEC4-5BE1-14341DBB7635}"/>
            </ac:spMkLst>
          </pc:spChg>
        </pc:sldLayoutChg>
        <pc:sldLayoutChg chg="modSp mod">
          <pc:chgData name="Suryawanshi, Sanket" userId="d9ef5511-d99c-4436-833b-faf402afc076" providerId="ADAL" clId="{BEAE9F3C-AD6B-49EC-9EB8-412DDA21CCD4}" dt="2025-08-23T13:45:35.819" v="467"/>
          <pc:sldLayoutMkLst>
            <pc:docMk/>
            <pc:sldMasterMk cId="4276197257" sldId="2147483648"/>
            <pc:sldLayoutMk cId="3983861516" sldId="2147484554"/>
          </pc:sldLayoutMkLst>
          <pc:spChg chg="mod ord modVis">
            <ac:chgData name="Suryawanshi, Sanket" userId="d9ef5511-d99c-4436-833b-faf402afc076" providerId="ADAL" clId="{BEAE9F3C-AD6B-49EC-9EB8-412DDA21CCD4}" dt="2025-08-23T13:45:35.819" v="467"/>
            <ac:spMkLst>
              <pc:docMk/>
              <pc:sldMasterMk cId="4276197257" sldId="2147483648"/>
              <pc:sldLayoutMk cId="3983861516" sldId="2147484554"/>
              <ac:spMk id="2" creationId="{EF4EDE68-D678-162E-2A4D-DC1E041A56C9}"/>
            </ac:spMkLst>
          </pc:spChg>
        </pc:sldLayoutChg>
        <pc:sldLayoutChg chg="modSp mod">
          <pc:chgData name="Suryawanshi, Sanket" userId="d9ef5511-d99c-4436-833b-faf402afc076" providerId="ADAL" clId="{BEAE9F3C-AD6B-49EC-9EB8-412DDA21CCD4}" dt="2025-08-23T13:45:35.848" v="503"/>
          <pc:sldLayoutMkLst>
            <pc:docMk/>
            <pc:sldMasterMk cId="4276197257" sldId="2147483648"/>
            <pc:sldLayoutMk cId="4073662644" sldId="2147484556"/>
          </pc:sldLayoutMkLst>
          <pc:spChg chg="mod ord modVis">
            <ac:chgData name="Suryawanshi, Sanket" userId="d9ef5511-d99c-4436-833b-faf402afc076" providerId="ADAL" clId="{BEAE9F3C-AD6B-49EC-9EB8-412DDA21CCD4}" dt="2025-08-23T13:45:35.848" v="503"/>
            <ac:spMkLst>
              <pc:docMk/>
              <pc:sldMasterMk cId="4276197257" sldId="2147483648"/>
              <pc:sldLayoutMk cId="4073662644" sldId="2147484556"/>
              <ac:spMk id="5" creationId="{17328417-852C-E420-07F7-BBBB52E53121}"/>
            </ac:spMkLst>
          </pc:spChg>
        </pc:sldLayoutChg>
        <pc:sldLayoutChg chg="modSp mod">
          <pc:chgData name="Suryawanshi, Sanket" userId="d9ef5511-d99c-4436-833b-faf402afc076" providerId="ADAL" clId="{BEAE9F3C-AD6B-49EC-9EB8-412DDA21CCD4}" dt="2025-08-23T13:45:35.875" v="539"/>
          <pc:sldLayoutMkLst>
            <pc:docMk/>
            <pc:sldMasterMk cId="4276197257" sldId="2147483648"/>
            <pc:sldLayoutMk cId="2128852956" sldId="2147484557"/>
          </pc:sldLayoutMkLst>
          <pc:spChg chg="mod ord modVis">
            <ac:chgData name="Suryawanshi, Sanket" userId="d9ef5511-d99c-4436-833b-faf402afc076" providerId="ADAL" clId="{BEAE9F3C-AD6B-49EC-9EB8-412DDA21CCD4}" dt="2025-08-23T13:45:35.875" v="539"/>
            <ac:spMkLst>
              <pc:docMk/>
              <pc:sldMasterMk cId="4276197257" sldId="2147483648"/>
              <pc:sldLayoutMk cId="2128852956" sldId="2147484557"/>
              <ac:spMk id="5" creationId="{945D43CE-8F86-035E-FBCB-A843D121FA17}"/>
            </ac:spMkLst>
          </pc:spChg>
        </pc:sldLayoutChg>
        <pc:sldLayoutChg chg="modSp mod">
          <pc:chgData name="Suryawanshi, Sanket" userId="d9ef5511-d99c-4436-833b-faf402afc076" providerId="ADAL" clId="{BEAE9F3C-AD6B-49EC-9EB8-412DDA21CCD4}" dt="2025-08-23T13:45:35.900" v="575"/>
          <pc:sldLayoutMkLst>
            <pc:docMk/>
            <pc:sldMasterMk cId="4276197257" sldId="2147483648"/>
            <pc:sldLayoutMk cId="3373292668" sldId="2147484561"/>
          </pc:sldLayoutMkLst>
          <pc:spChg chg="mod ord modVis">
            <ac:chgData name="Suryawanshi, Sanket" userId="d9ef5511-d99c-4436-833b-faf402afc076" providerId="ADAL" clId="{BEAE9F3C-AD6B-49EC-9EB8-412DDA21CCD4}" dt="2025-08-23T13:45:35.900" v="575"/>
            <ac:spMkLst>
              <pc:docMk/>
              <pc:sldMasterMk cId="4276197257" sldId="2147483648"/>
              <pc:sldLayoutMk cId="3373292668" sldId="2147484561"/>
              <ac:spMk id="5" creationId="{9D29837E-8595-955C-58B2-383F86F0BA9C}"/>
            </ac:spMkLst>
          </pc:spChg>
        </pc:sldLayoutChg>
        <pc:sldLayoutChg chg="modSp mod">
          <pc:chgData name="Suryawanshi, Sanket" userId="d9ef5511-d99c-4436-833b-faf402afc076" providerId="ADAL" clId="{BEAE9F3C-AD6B-49EC-9EB8-412DDA21CCD4}" dt="2025-08-23T13:45:35.926" v="611"/>
          <pc:sldLayoutMkLst>
            <pc:docMk/>
            <pc:sldMasterMk cId="4276197257" sldId="2147483648"/>
            <pc:sldLayoutMk cId="1939083179" sldId="2147484562"/>
          </pc:sldLayoutMkLst>
          <pc:spChg chg="mod ord modVis">
            <ac:chgData name="Suryawanshi, Sanket" userId="d9ef5511-d99c-4436-833b-faf402afc076" providerId="ADAL" clId="{BEAE9F3C-AD6B-49EC-9EB8-412DDA21CCD4}" dt="2025-08-23T13:45:35.926" v="611"/>
            <ac:spMkLst>
              <pc:docMk/>
              <pc:sldMasterMk cId="4276197257" sldId="2147483648"/>
              <pc:sldLayoutMk cId="1939083179" sldId="2147484562"/>
              <ac:spMk id="5" creationId="{67812976-3850-5C60-EDA5-1C7425D2C959}"/>
            </ac:spMkLst>
          </pc:spChg>
        </pc:sldLayoutChg>
        <pc:sldLayoutChg chg="modSp mod">
          <pc:chgData name="Suryawanshi, Sanket" userId="d9ef5511-d99c-4436-833b-faf402afc076" providerId="ADAL" clId="{BEAE9F3C-AD6B-49EC-9EB8-412DDA21CCD4}" dt="2025-08-23T13:45:36.524" v="1331"/>
          <pc:sldLayoutMkLst>
            <pc:docMk/>
            <pc:sldMasterMk cId="4276197257" sldId="2147483648"/>
            <pc:sldLayoutMk cId="2354752894" sldId="2147484569"/>
          </pc:sldLayoutMkLst>
          <pc:spChg chg="mod ord modVis">
            <ac:chgData name="Suryawanshi, Sanket" userId="d9ef5511-d99c-4436-833b-faf402afc076" providerId="ADAL" clId="{BEAE9F3C-AD6B-49EC-9EB8-412DDA21CCD4}" dt="2025-08-23T13:45:36.524" v="1331"/>
            <ac:spMkLst>
              <pc:docMk/>
              <pc:sldMasterMk cId="4276197257" sldId="2147483648"/>
              <pc:sldLayoutMk cId="2354752894" sldId="2147484569"/>
              <ac:spMk id="10" creationId="{CA97B739-45E2-2AC1-61FC-24F873AE29B4}"/>
            </ac:spMkLst>
          </pc:spChg>
        </pc:sldLayoutChg>
        <pc:sldLayoutChg chg="modSp mod">
          <pc:chgData name="Suryawanshi, Sanket" userId="d9ef5511-d99c-4436-833b-faf402afc076" providerId="ADAL" clId="{BEAE9F3C-AD6B-49EC-9EB8-412DDA21CCD4}" dt="2025-08-23T13:45:35.410" v="35"/>
          <pc:sldLayoutMkLst>
            <pc:docMk/>
            <pc:sldMasterMk cId="4276197257" sldId="2147483648"/>
            <pc:sldLayoutMk cId="3983861516" sldId="2147484595"/>
          </pc:sldLayoutMkLst>
          <pc:spChg chg="mod ord modVis">
            <ac:chgData name="Suryawanshi, Sanket" userId="d9ef5511-d99c-4436-833b-faf402afc076" providerId="ADAL" clId="{BEAE9F3C-AD6B-49EC-9EB8-412DDA21CCD4}" dt="2025-08-23T13:45:35.410" v="35"/>
            <ac:spMkLst>
              <pc:docMk/>
              <pc:sldMasterMk cId="4276197257" sldId="2147483648"/>
              <pc:sldLayoutMk cId="3983861516" sldId="2147484595"/>
              <ac:spMk id="2" creationId="{B74EAE97-8F18-2BB0-71D0-FCF2BF40EA13}"/>
            </ac:spMkLst>
          </pc:spChg>
        </pc:sldLayoutChg>
        <pc:sldLayoutChg chg="modSp mod">
          <pc:chgData name="Suryawanshi, Sanket" userId="d9ef5511-d99c-4436-833b-faf402afc076" providerId="ADAL" clId="{BEAE9F3C-AD6B-49EC-9EB8-412DDA21CCD4}" dt="2025-08-23T13:45:35.446" v="71"/>
          <pc:sldLayoutMkLst>
            <pc:docMk/>
            <pc:sldMasterMk cId="4276197257" sldId="2147483648"/>
            <pc:sldLayoutMk cId="4281621036" sldId="2147484596"/>
          </pc:sldLayoutMkLst>
          <pc:spChg chg="mod ord modVis">
            <ac:chgData name="Suryawanshi, Sanket" userId="d9ef5511-d99c-4436-833b-faf402afc076" providerId="ADAL" clId="{BEAE9F3C-AD6B-49EC-9EB8-412DDA21CCD4}" dt="2025-08-23T13:45:35.446" v="71"/>
            <ac:spMkLst>
              <pc:docMk/>
              <pc:sldMasterMk cId="4276197257" sldId="2147483648"/>
              <pc:sldLayoutMk cId="4281621036" sldId="2147484596"/>
              <ac:spMk id="6" creationId="{991B47E0-FCA8-8ACF-5EAB-58581D19EF44}"/>
            </ac:spMkLst>
          </pc:spChg>
        </pc:sldLayoutChg>
        <pc:sldLayoutChg chg="modSp mod">
          <pc:chgData name="Suryawanshi, Sanket" userId="d9ef5511-d99c-4436-833b-faf402afc076" providerId="ADAL" clId="{BEAE9F3C-AD6B-49EC-9EB8-412DDA21CCD4}" dt="2025-08-23T13:45:35.486" v="107"/>
          <pc:sldLayoutMkLst>
            <pc:docMk/>
            <pc:sldMasterMk cId="4276197257" sldId="2147483648"/>
            <pc:sldLayoutMk cId="4073662644" sldId="2147484597"/>
          </pc:sldLayoutMkLst>
          <pc:spChg chg="mod ord modVis">
            <ac:chgData name="Suryawanshi, Sanket" userId="d9ef5511-d99c-4436-833b-faf402afc076" providerId="ADAL" clId="{BEAE9F3C-AD6B-49EC-9EB8-412DDA21CCD4}" dt="2025-08-23T13:45:35.486" v="107"/>
            <ac:spMkLst>
              <pc:docMk/>
              <pc:sldMasterMk cId="4276197257" sldId="2147483648"/>
              <pc:sldLayoutMk cId="4073662644" sldId="2147484597"/>
              <ac:spMk id="9" creationId="{7AD67EB5-CD64-067B-5018-DAA2DC1F4FD7}"/>
            </ac:spMkLst>
          </pc:spChg>
        </pc:sldLayoutChg>
        <pc:sldLayoutChg chg="modSp mod">
          <pc:chgData name="Suryawanshi, Sanket" userId="d9ef5511-d99c-4436-833b-faf402afc076" providerId="ADAL" clId="{BEAE9F3C-AD6B-49EC-9EB8-412DDA21CCD4}" dt="2025-08-23T13:45:35.535" v="143"/>
          <pc:sldLayoutMkLst>
            <pc:docMk/>
            <pc:sldMasterMk cId="4276197257" sldId="2147483648"/>
            <pc:sldLayoutMk cId="2128852956" sldId="2147484598"/>
          </pc:sldLayoutMkLst>
          <pc:spChg chg="mod ord modVis">
            <ac:chgData name="Suryawanshi, Sanket" userId="d9ef5511-d99c-4436-833b-faf402afc076" providerId="ADAL" clId="{BEAE9F3C-AD6B-49EC-9EB8-412DDA21CCD4}" dt="2025-08-23T13:45:35.535" v="143"/>
            <ac:spMkLst>
              <pc:docMk/>
              <pc:sldMasterMk cId="4276197257" sldId="2147483648"/>
              <pc:sldLayoutMk cId="2128852956" sldId="2147484598"/>
              <ac:spMk id="9" creationId="{9AB484AE-2431-9892-075E-562DD833F981}"/>
            </ac:spMkLst>
          </pc:spChg>
        </pc:sldLayoutChg>
        <pc:sldLayoutChg chg="modSp mod">
          <pc:chgData name="Suryawanshi, Sanket" userId="d9ef5511-d99c-4436-833b-faf402afc076" providerId="ADAL" clId="{BEAE9F3C-AD6B-49EC-9EB8-412DDA21CCD4}" dt="2025-08-23T13:45:35.572" v="179"/>
          <pc:sldLayoutMkLst>
            <pc:docMk/>
            <pc:sldMasterMk cId="4276197257" sldId="2147483648"/>
            <pc:sldLayoutMk cId="1318239686" sldId="2147484599"/>
          </pc:sldLayoutMkLst>
          <pc:spChg chg="mod ord modVis">
            <ac:chgData name="Suryawanshi, Sanket" userId="d9ef5511-d99c-4436-833b-faf402afc076" providerId="ADAL" clId="{BEAE9F3C-AD6B-49EC-9EB8-412DDA21CCD4}" dt="2025-08-23T13:45:35.572" v="179"/>
            <ac:spMkLst>
              <pc:docMk/>
              <pc:sldMasterMk cId="4276197257" sldId="2147483648"/>
              <pc:sldLayoutMk cId="1318239686" sldId="2147484599"/>
              <ac:spMk id="9" creationId="{BB16F44F-9EA5-F9AB-5FF3-C5FB123BDB31}"/>
            </ac:spMkLst>
          </pc:spChg>
        </pc:sldLayoutChg>
        <pc:sldLayoutChg chg="modSp mod">
          <pc:chgData name="Suryawanshi, Sanket" userId="d9ef5511-d99c-4436-833b-faf402afc076" providerId="ADAL" clId="{BEAE9F3C-AD6B-49EC-9EB8-412DDA21CCD4}" dt="2025-08-23T13:45:35.613" v="215"/>
          <pc:sldLayoutMkLst>
            <pc:docMk/>
            <pc:sldMasterMk cId="4276197257" sldId="2147483648"/>
            <pc:sldLayoutMk cId="2074101257" sldId="2147484600"/>
          </pc:sldLayoutMkLst>
          <pc:spChg chg="mod ord modVis">
            <ac:chgData name="Suryawanshi, Sanket" userId="d9ef5511-d99c-4436-833b-faf402afc076" providerId="ADAL" clId="{BEAE9F3C-AD6B-49EC-9EB8-412DDA21CCD4}" dt="2025-08-23T13:45:35.613" v="215"/>
            <ac:spMkLst>
              <pc:docMk/>
              <pc:sldMasterMk cId="4276197257" sldId="2147483648"/>
              <pc:sldLayoutMk cId="2074101257" sldId="2147484600"/>
              <ac:spMk id="7" creationId="{2685C7F7-156C-0EEB-CD76-7B9C07B849E3}"/>
            </ac:spMkLst>
          </pc:spChg>
        </pc:sldLayoutChg>
        <pc:sldLayoutChg chg="modSp mod">
          <pc:chgData name="Suryawanshi, Sanket" userId="d9ef5511-d99c-4436-833b-faf402afc076" providerId="ADAL" clId="{BEAE9F3C-AD6B-49EC-9EB8-412DDA21CCD4}" dt="2025-08-23T13:45:35.652" v="251"/>
          <pc:sldLayoutMkLst>
            <pc:docMk/>
            <pc:sldMasterMk cId="4276197257" sldId="2147483648"/>
            <pc:sldLayoutMk cId="3917426598" sldId="2147484601"/>
          </pc:sldLayoutMkLst>
          <pc:spChg chg="mod ord modVis">
            <ac:chgData name="Suryawanshi, Sanket" userId="d9ef5511-d99c-4436-833b-faf402afc076" providerId="ADAL" clId="{BEAE9F3C-AD6B-49EC-9EB8-412DDA21CCD4}" dt="2025-08-23T13:45:35.652" v="251"/>
            <ac:spMkLst>
              <pc:docMk/>
              <pc:sldMasterMk cId="4276197257" sldId="2147483648"/>
              <pc:sldLayoutMk cId="3917426598" sldId="2147484601"/>
              <ac:spMk id="11" creationId="{A1E9FA3C-5618-2560-DE4E-2B7A5E1725D8}"/>
            </ac:spMkLst>
          </pc:spChg>
        </pc:sldLayoutChg>
        <pc:sldLayoutChg chg="modSp mod">
          <pc:chgData name="Suryawanshi, Sanket" userId="d9ef5511-d99c-4436-833b-faf402afc076" providerId="ADAL" clId="{BEAE9F3C-AD6B-49EC-9EB8-412DDA21CCD4}" dt="2025-08-23T13:45:35.685" v="287"/>
          <pc:sldLayoutMkLst>
            <pc:docMk/>
            <pc:sldMasterMk cId="4276197257" sldId="2147483648"/>
            <pc:sldLayoutMk cId="3373292668" sldId="2147484602"/>
          </pc:sldLayoutMkLst>
          <pc:spChg chg="mod ord modVis">
            <ac:chgData name="Suryawanshi, Sanket" userId="d9ef5511-d99c-4436-833b-faf402afc076" providerId="ADAL" clId="{BEAE9F3C-AD6B-49EC-9EB8-412DDA21CCD4}" dt="2025-08-23T13:45:35.685" v="287"/>
            <ac:spMkLst>
              <pc:docMk/>
              <pc:sldMasterMk cId="4276197257" sldId="2147483648"/>
              <pc:sldLayoutMk cId="3373292668" sldId="2147484602"/>
              <ac:spMk id="6" creationId="{3F208FF9-EFE4-CB4E-2B23-DB340E2AE782}"/>
            </ac:spMkLst>
          </pc:spChg>
        </pc:sldLayoutChg>
        <pc:sldLayoutChg chg="modSp mod">
          <pc:chgData name="Suryawanshi, Sanket" userId="d9ef5511-d99c-4436-833b-faf402afc076" providerId="ADAL" clId="{BEAE9F3C-AD6B-49EC-9EB8-412DDA21CCD4}" dt="2025-08-23T13:45:35.713" v="323"/>
          <pc:sldLayoutMkLst>
            <pc:docMk/>
            <pc:sldMasterMk cId="4276197257" sldId="2147483648"/>
            <pc:sldLayoutMk cId="1939083179" sldId="2147484603"/>
          </pc:sldLayoutMkLst>
          <pc:spChg chg="mod ord modVis">
            <ac:chgData name="Suryawanshi, Sanket" userId="d9ef5511-d99c-4436-833b-faf402afc076" providerId="ADAL" clId="{BEAE9F3C-AD6B-49EC-9EB8-412DDA21CCD4}" dt="2025-08-23T13:45:35.713" v="323"/>
            <ac:spMkLst>
              <pc:docMk/>
              <pc:sldMasterMk cId="4276197257" sldId="2147483648"/>
              <pc:sldLayoutMk cId="1939083179" sldId="2147484603"/>
              <ac:spMk id="5" creationId="{995EE46A-7100-881A-B5C1-F367B9325432}"/>
            </ac:spMkLst>
          </pc:spChg>
        </pc:sldLayoutChg>
        <pc:sldLayoutChg chg="modSp mod">
          <pc:chgData name="Suryawanshi, Sanket" userId="d9ef5511-d99c-4436-833b-faf402afc076" providerId="ADAL" clId="{BEAE9F3C-AD6B-49EC-9EB8-412DDA21CCD4}" dt="2025-08-23T13:45:35.738" v="359"/>
          <pc:sldLayoutMkLst>
            <pc:docMk/>
            <pc:sldMasterMk cId="4276197257" sldId="2147483648"/>
            <pc:sldLayoutMk cId="369797080" sldId="2147484604"/>
          </pc:sldLayoutMkLst>
          <pc:spChg chg="mod ord modVis">
            <ac:chgData name="Suryawanshi, Sanket" userId="d9ef5511-d99c-4436-833b-faf402afc076" providerId="ADAL" clId="{BEAE9F3C-AD6B-49EC-9EB8-412DDA21CCD4}" dt="2025-08-23T13:45:35.738" v="359"/>
            <ac:spMkLst>
              <pc:docMk/>
              <pc:sldMasterMk cId="4276197257" sldId="2147483648"/>
              <pc:sldLayoutMk cId="369797080" sldId="2147484604"/>
              <ac:spMk id="5" creationId="{EFE4EED5-4418-11FC-1DF7-B63912C797DF}"/>
            </ac:spMkLst>
          </pc:spChg>
        </pc:sldLayoutChg>
        <pc:sldLayoutChg chg="modSp mod">
          <pc:chgData name="Suryawanshi, Sanket" userId="d9ef5511-d99c-4436-833b-faf402afc076" providerId="ADAL" clId="{BEAE9F3C-AD6B-49EC-9EB8-412DDA21CCD4}" dt="2025-08-23T13:45:35.764" v="395"/>
          <pc:sldLayoutMkLst>
            <pc:docMk/>
            <pc:sldMasterMk cId="4276197257" sldId="2147483648"/>
            <pc:sldLayoutMk cId="4152030861" sldId="2147484605"/>
          </pc:sldLayoutMkLst>
          <pc:spChg chg="mod ord modVis">
            <ac:chgData name="Suryawanshi, Sanket" userId="d9ef5511-d99c-4436-833b-faf402afc076" providerId="ADAL" clId="{BEAE9F3C-AD6B-49EC-9EB8-412DDA21CCD4}" dt="2025-08-23T13:45:35.764" v="395"/>
            <ac:spMkLst>
              <pc:docMk/>
              <pc:sldMasterMk cId="4276197257" sldId="2147483648"/>
              <pc:sldLayoutMk cId="4152030861" sldId="2147484605"/>
              <ac:spMk id="5" creationId="{DC3B08AF-5517-1716-92D6-1D29BB93D475}"/>
            </ac:spMkLst>
          </pc:spChg>
        </pc:sldLayoutChg>
        <pc:sldLayoutChg chg="modSp mod">
          <pc:chgData name="Suryawanshi, Sanket" userId="d9ef5511-d99c-4436-833b-faf402afc076" providerId="ADAL" clId="{BEAE9F3C-AD6B-49EC-9EB8-412DDA21CCD4}" dt="2025-08-23T13:45:35.791" v="431"/>
          <pc:sldLayoutMkLst>
            <pc:docMk/>
            <pc:sldMasterMk cId="4276197257" sldId="2147483648"/>
            <pc:sldLayoutMk cId="308962722" sldId="2147484606"/>
          </pc:sldLayoutMkLst>
          <pc:spChg chg="mod ord modVis">
            <ac:chgData name="Suryawanshi, Sanket" userId="d9ef5511-d99c-4436-833b-faf402afc076" providerId="ADAL" clId="{BEAE9F3C-AD6B-49EC-9EB8-412DDA21CCD4}" dt="2025-08-23T13:45:35.791" v="431"/>
            <ac:spMkLst>
              <pc:docMk/>
              <pc:sldMasterMk cId="4276197257" sldId="2147483648"/>
              <pc:sldLayoutMk cId="308962722" sldId="2147484606"/>
              <ac:spMk id="6" creationId="{B699A797-FBBD-B006-33EB-7FB3A43AD61D}"/>
            </ac:spMkLst>
          </pc:spChg>
        </pc:sldLayoutChg>
        <pc:sldLayoutChg chg="modSp mod">
          <pc:chgData name="Suryawanshi, Sanket" userId="d9ef5511-d99c-4436-833b-faf402afc076" providerId="ADAL" clId="{BEAE9F3C-AD6B-49EC-9EB8-412DDA21CCD4}" dt="2025-08-23T13:45:35.977" v="683"/>
          <pc:sldLayoutMkLst>
            <pc:docMk/>
            <pc:sldMasterMk cId="4276197257" sldId="2147483648"/>
            <pc:sldLayoutMk cId="891586098" sldId="2147484607"/>
          </pc:sldLayoutMkLst>
          <pc:spChg chg="mod ord modVis">
            <ac:chgData name="Suryawanshi, Sanket" userId="d9ef5511-d99c-4436-833b-faf402afc076" providerId="ADAL" clId="{BEAE9F3C-AD6B-49EC-9EB8-412DDA21CCD4}" dt="2025-08-23T13:45:35.977" v="683"/>
            <ac:spMkLst>
              <pc:docMk/>
              <pc:sldMasterMk cId="4276197257" sldId="2147483648"/>
              <pc:sldLayoutMk cId="891586098" sldId="2147484607"/>
              <ac:spMk id="6" creationId="{EFB8DB05-BA04-7550-1DF0-B41C8B0A1D06}"/>
            </ac:spMkLst>
          </pc:spChg>
        </pc:sldLayoutChg>
        <pc:sldLayoutChg chg="modSp mod">
          <pc:chgData name="Suryawanshi, Sanket" userId="d9ef5511-d99c-4436-833b-faf402afc076" providerId="ADAL" clId="{BEAE9F3C-AD6B-49EC-9EB8-412DDA21CCD4}" dt="2025-08-23T13:45:36.009" v="719"/>
          <pc:sldLayoutMkLst>
            <pc:docMk/>
            <pc:sldMasterMk cId="4276197257" sldId="2147483648"/>
            <pc:sldLayoutMk cId="4126938771" sldId="2147484608"/>
          </pc:sldLayoutMkLst>
          <pc:spChg chg="mod ord modVis">
            <ac:chgData name="Suryawanshi, Sanket" userId="d9ef5511-d99c-4436-833b-faf402afc076" providerId="ADAL" clId="{BEAE9F3C-AD6B-49EC-9EB8-412DDA21CCD4}" dt="2025-08-23T13:45:36.009" v="719"/>
            <ac:spMkLst>
              <pc:docMk/>
              <pc:sldMasterMk cId="4276197257" sldId="2147483648"/>
              <pc:sldLayoutMk cId="4126938771" sldId="2147484608"/>
              <ac:spMk id="5" creationId="{94786589-802F-7BAF-6A2C-923EA4674B7B}"/>
            </ac:spMkLst>
          </pc:spChg>
        </pc:sldLayoutChg>
        <pc:sldLayoutChg chg="modSp mod">
          <pc:chgData name="Suryawanshi, Sanket" userId="d9ef5511-d99c-4436-833b-faf402afc076" providerId="ADAL" clId="{BEAE9F3C-AD6B-49EC-9EB8-412DDA21CCD4}" dt="2025-08-23T13:45:36.042" v="755"/>
          <pc:sldLayoutMkLst>
            <pc:docMk/>
            <pc:sldMasterMk cId="4276197257" sldId="2147483648"/>
            <pc:sldLayoutMk cId="340782723" sldId="2147484609"/>
          </pc:sldLayoutMkLst>
          <pc:spChg chg="mod ord modVis">
            <ac:chgData name="Suryawanshi, Sanket" userId="d9ef5511-d99c-4436-833b-faf402afc076" providerId="ADAL" clId="{BEAE9F3C-AD6B-49EC-9EB8-412DDA21CCD4}" dt="2025-08-23T13:45:36.042" v="755"/>
            <ac:spMkLst>
              <pc:docMk/>
              <pc:sldMasterMk cId="4276197257" sldId="2147483648"/>
              <pc:sldLayoutMk cId="340782723" sldId="2147484609"/>
              <ac:spMk id="10" creationId="{3BB232C0-0701-CF36-15EE-D42885348074}"/>
            </ac:spMkLst>
          </pc:spChg>
        </pc:sldLayoutChg>
        <pc:sldLayoutChg chg="modSp mod">
          <pc:chgData name="Suryawanshi, Sanket" userId="d9ef5511-d99c-4436-833b-faf402afc076" providerId="ADAL" clId="{BEAE9F3C-AD6B-49EC-9EB8-412DDA21CCD4}" dt="2025-08-23T13:45:36.074" v="791"/>
          <pc:sldLayoutMkLst>
            <pc:docMk/>
            <pc:sldMasterMk cId="4276197257" sldId="2147483648"/>
            <pc:sldLayoutMk cId="2354752894" sldId="2147484610"/>
          </pc:sldLayoutMkLst>
          <pc:spChg chg="mod ord modVis">
            <ac:chgData name="Suryawanshi, Sanket" userId="d9ef5511-d99c-4436-833b-faf402afc076" providerId="ADAL" clId="{BEAE9F3C-AD6B-49EC-9EB8-412DDA21CCD4}" dt="2025-08-23T13:45:36.074" v="791"/>
            <ac:spMkLst>
              <pc:docMk/>
              <pc:sldMasterMk cId="4276197257" sldId="2147483648"/>
              <pc:sldLayoutMk cId="2354752894" sldId="2147484610"/>
              <ac:spMk id="10" creationId="{B43F1969-4498-2EE2-2957-FE5933AD7842}"/>
            </ac:spMkLst>
          </pc:spChg>
        </pc:sldLayoutChg>
        <pc:sldLayoutChg chg="modSp mod">
          <pc:chgData name="Suryawanshi, Sanket" userId="d9ef5511-d99c-4436-833b-faf402afc076" providerId="ADAL" clId="{BEAE9F3C-AD6B-49EC-9EB8-412DDA21CCD4}" dt="2025-08-23T13:45:36.123" v="827"/>
          <pc:sldLayoutMkLst>
            <pc:docMk/>
            <pc:sldMasterMk cId="4276197257" sldId="2147483648"/>
            <pc:sldLayoutMk cId="3334976341" sldId="2147484612"/>
          </pc:sldLayoutMkLst>
          <pc:spChg chg="mod ord modVis">
            <ac:chgData name="Suryawanshi, Sanket" userId="d9ef5511-d99c-4436-833b-faf402afc076" providerId="ADAL" clId="{BEAE9F3C-AD6B-49EC-9EB8-412DDA21CCD4}" dt="2025-08-23T13:45:36.123" v="827"/>
            <ac:spMkLst>
              <pc:docMk/>
              <pc:sldMasterMk cId="4276197257" sldId="2147483648"/>
              <pc:sldLayoutMk cId="3334976341" sldId="2147484612"/>
              <ac:spMk id="2" creationId="{B9ABB764-45F3-8BE2-E450-12F5B9554BD4}"/>
            </ac:spMkLst>
          </pc:spChg>
        </pc:sldLayoutChg>
        <pc:sldLayoutChg chg="modSp mod">
          <pc:chgData name="Suryawanshi, Sanket" userId="d9ef5511-d99c-4436-833b-faf402afc076" providerId="ADAL" clId="{BEAE9F3C-AD6B-49EC-9EB8-412DDA21CCD4}" dt="2025-08-23T13:45:36.165" v="863"/>
          <pc:sldLayoutMkLst>
            <pc:docMk/>
            <pc:sldMasterMk cId="4276197257" sldId="2147483648"/>
            <pc:sldLayoutMk cId="1053697022" sldId="2147484613"/>
          </pc:sldLayoutMkLst>
          <pc:spChg chg="mod ord modVis">
            <ac:chgData name="Suryawanshi, Sanket" userId="d9ef5511-d99c-4436-833b-faf402afc076" providerId="ADAL" clId="{BEAE9F3C-AD6B-49EC-9EB8-412DDA21CCD4}" dt="2025-08-23T13:45:36.165" v="863"/>
            <ac:spMkLst>
              <pc:docMk/>
              <pc:sldMasterMk cId="4276197257" sldId="2147483648"/>
              <pc:sldLayoutMk cId="1053697022" sldId="2147484613"/>
              <ac:spMk id="6" creationId="{A2E5C833-9038-6E5D-9326-DBC5172509F7}"/>
            </ac:spMkLst>
          </pc:spChg>
        </pc:sldLayoutChg>
        <pc:sldLayoutChg chg="modSp mod">
          <pc:chgData name="Suryawanshi, Sanket" userId="d9ef5511-d99c-4436-833b-faf402afc076" providerId="ADAL" clId="{BEAE9F3C-AD6B-49EC-9EB8-412DDA21CCD4}" dt="2025-08-23T13:45:36.197" v="899"/>
          <pc:sldLayoutMkLst>
            <pc:docMk/>
            <pc:sldMasterMk cId="4276197257" sldId="2147483648"/>
            <pc:sldLayoutMk cId="1037253520" sldId="2147484614"/>
          </pc:sldLayoutMkLst>
          <pc:spChg chg="mod ord modVis">
            <ac:chgData name="Suryawanshi, Sanket" userId="d9ef5511-d99c-4436-833b-faf402afc076" providerId="ADAL" clId="{BEAE9F3C-AD6B-49EC-9EB8-412DDA21CCD4}" dt="2025-08-23T13:45:36.197" v="899"/>
            <ac:spMkLst>
              <pc:docMk/>
              <pc:sldMasterMk cId="4276197257" sldId="2147483648"/>
              <pc:sldLayoutMk cId="1037253520" sldId="2147484614"/>
              <ac:spMk id="5" creationId="{DDA45F9E-51F5-FB3C-2CB8-185C9F816291}"/>
            </ac:spMkLst>
          </pc:spChg>
        </pc:sldLayoutChg>
        <pc:sldLayoutChg chg="modSp mod">
          <pc:chgData name="Suryawanshi, Sanket" userId="d9ef5511-d99c-4436-833b-faf402afc076" providerId="ADAL" clId="{BEAE9F3C-AD6B-49EC-9EB8-412DDA21CCD4}" dt="2025-08-23T13:45:36.231" v="935"/>
          <pc:sldLayoutMkLst>
            <pc:docMk/>
            <pc:sldMasterMk cId="4276197257" sldId="2147483648"/>
            <pc:sldLayoutMk cId="2621804437" sldId="2147484615"/>
          </pc:sldLayoutMkLst>
          <pc:spChg chg="mod ord modVis">
            <ac:chgData name="Suryawanshi, Sanket" userId="d9ef5511-d99c-4436-833b-faf402afc076" providerId="ADAL" clId="{BEAE9F3C-AD6B-49EC-9EB8-412DDA21CCD4}" dt="2025-08-23T13:45:36.231" v="935"/>
            <ac:spMkLst>
              <pc:docMk/>
              <pc:sldMasterMk cId="4276197257" sldId="2147483648"/>
              <pc:sldLayoutMk cId="2621804437" sldId="2147484615"/>
              <ac:spMk id="3" creationId="{16778F14-25CE-EAE7-F828-408739F546E5}"/>
            </ac:spMkLst>
          </pc:spChg>
        </pc:sldLayoutChg>
        <pc:sldLayoutChg chg="modSp mod">
          <pc:chgData name="Suryawanshi, Sanket" userId="d9ef5511-d99c-4436-833b-faf402afc076" providerId="ADAL" clId="{BEAE9F3C-AD6B-49EC-9EB8-412DDA21CCD4}" dt="2025-08-23T13:45:36.265" v="971"/>
          <pc:sldLayoutMkLst>
            <pc:docMk/>
            <pc:sldMasterMk cId="4276197257" sldId="2147483648"/>
            <pc:sldLayoutMk cId="3410430255" sldId="2147484616"/>
          </pc:sldLayoutMkLst>
          <pc:spChg chg="mod ord modVis">
            <ac:chgData name="Suryawanshi, Sanket" userId="d9ef5511-d99c-4436-833b-faf402afc076" providerId="ADAL" clId="{BEAE9F3C-AD6B-49EC-9EB8-412DDA21CCD4}" dt="2025-08-23T13:45:36.265" v="971"/>
            <ac:spMkLst>
              <pc:docMk/>
              <pc:sldMasterMk cId="4276197257" sldId="2147483648"/>
              <pc:sldLayoutMk cId="3410430255" sldId="2147484616"/>
              <ac:spMk id="8" creationId="{86FC54F8-29ED-EE55-52DB-D41D37A1005C}"/>
            </ac:spMkLst>
          </pc:spChg>
        </pc:sldLayoutChg>
        <pc:sldLayoutChg chg="modSp mod">
          <pc:chgData name="Suryawanshi, Sanket" userId="d9ef5511-d99c-4436-833b-faf402afc076" providerId="ADAL" clId="{BEAE9F3C-AD6B-49EC-9EB8-412DDA21CCD4}" dt="2025-08-23T13:45:36.295" v="1007"/>
          <pc:sldLayoutMkLst>
            <pc:docMk/>
            <pc:sldMasterMk cId="4276197257" sldId="2147483648"/>
            <pc:sldLayoutMk cId="771383740" sldId="2147484617"/>
          </pc:sldLayoutMkLst>
          <pc:spChg chg="mod ord modVis">
            <ac:chgData name="Suryawanshi, Sanket" userId="d9ef5511-d99c-4436-833b-faf402afc076" providerId="ADAL" clId="{BEAE9F3C-AD6B-49EC-9EB8-412DDA21CCD4}" dt="2025-08-23T13:45:36.295" v="1007"/>
            <ac:spMkLst>
              <pc:docMk/>
              <pc:sldMasterMk cId="4276197257" sldId="2147483648"/>
              <pc:sldLayoutMk cId="771383740" sldId="2147484617"/>
              <ac:spMk id="2" creationId="{B796069E-67EF-CAD9-324A-DB998918E95F}"/>
            </ac:spMkLst>
          </pc:spChg>
        </pc:sldLayoutChg>
        <pc:sldLayoutChg chg="modSp mod">
          <pc:chgData name="Suryawanshi, Sanket" userId="d9ef5511-d99c-4436-833b-faf402afc076" providerId="ADAL" clId="{BEAE9F3C-AD6B-49EC-9EB8-412DDA21CCD4}" dt="2025-08-23T13:45:36.321" v="1043"/>
          <pc:sldLayoutMkLst>
            <pc:docMk/>
            <pc:sldMasterMk cId="4276197257" sldId="2147483648"/>
            <pc:sldLayoutMk cId="2332999859" sldId="2147484618"/>
          </pc:sldLayoutMkLst>
          <pc:spChg chg="mod ord modVis">
            <ac:chgData name="Suryawanshi, Sanket" userId="d9ef5511-d99c-4436-833b-faf402afc076" providerId="ADAL" clId="{BEAE9F3C-AD6B-49EC-9EB8-412DDA21CCD4}" dt="2025-08-23T13:45:36.321" v="1043"/>
            <ac:spMkLst>
              <pc:docMk/>
              <pc:sldMasterMk cId="4276197257" sldId="2147483648"/>
              <pc:sldLayoutMk cId="2332999859" sldId="2147484618"/>
              <ac:spMk id="5" creationId="{E5F18478-0292-601A-D46A-C0CDC4706477}"/>
            </ac:spMkLst>
          </pc:spChg>
        </pc:sldLayoutChg>
        <pc:sldLayoutChg chg="modSp mod">
          <pc:chgData name="Suryawanshi, Sanket" userId="d9ef5511-d99c-4436-833b-faf402afc076" providerId="ADAL" clId="{BEAE9F3C-AD6B-49EC-9EB8-412DDA21CCD4}" dt="2025-08-23T13:45:36.345" v="1079"/>
          <pc:sldLayoutMkLst>
            <pc:docMk/>
            <pc:sldMasterMk cId="4276197257" sldId="2147483648"/>
            <pc:sldLayoutMk cId="3507117508" sldId="2147484619"/>
          </pc:sldLayoutMkLst>
          <pc:spChg chg="mod ord modVis">
            <ac:chgData name="Suryawanshi, Sanket" userId="d9ef5511-d99c-4436-833b-faf402afc076" providerId="ADAL" clId="{BEAE9F3C-AD6B-49EC-9EB8-412DDA21CCD4}" dt="2025-08-23T13:45:36.345" v="1079"/>
            <ac:spMkLst>
              <pc:docMk/>
              <pc:sldMasterMk cId="4276197257" sldId="2147483648"/>
              <pc:sldLayoutMk cId="3507117508" sldId="2147484619"/>
              <ac:spMk id="5" creationId="{5AD9D00C-1651-2DA1-C064-E3F9776B81CC}"/>
            </ac:spMkLst>
          </pc:spChg>
        </pc:sldLayoutChg>
        <pc:sldLayoutChg chg="modSp mod">
          <pc:chgData name="Suryawanshi, Sanket" userId="d9ef5511-d99c-4436-833b-faf402afc076" providerId="ADAL" clId="{BEAE9F3C-AD6B-49EC-9EB8-412DDA21CCD4}" dt="2025-08-23T13:45:36.369" v="1115"/>
          <pc:sldLayoutMkLst>
            <pc:docMk/>
            <pc:sldMasterMk cId="4276197257" sldId="2147483648"/>
            <pc:sldLayoutMk cId="3823390415" sldId="2147484620"/>
          </pc:sldLayoutMkLst>
          <pc:spChg chg="mod ord modVis">
            <ac:chgData name="Suryawanshi, Sanket" userId="d9ef5511-d99c-4436-833b-faf402afc076" providerId="ADAL" clId="{BEAE9F3C-AD6B-49EC-9EB8-412DDA21CCD4}" dt="2025-08-23T13:45:36.369" v="1115"/>
            <ac:spMkLst>
              <pc:docMk/>
              <pc:sldMasterMk cId="4276197257" sldId="2147483648"/>
              <pc:sldLayoutMk cId="3823390415" sldId="2147484620"/>
              <ac:spMk id="5" creationId="{B33A6184-D315-A597-AE2B-4551F8B6D152}"/>
            </ac:spMkLst>
          </pc:spChg>
        </pc:sldLayoutChg>
        <pc:sldLayoutChg chg="modSp mod">
          <pc:chgData name="Suryawanshi, Sanket" userId="d9ef5511-d99c-4436-833b-faf402afc076" providerId="ADAL" clId="{BEAE9F3C-AD6B-49EC-9EB8-412DDA21CCD4}" dt="2025-08-23T13:45:36.393" v="1151"/>
          <pc:sldLayoutMkLst>
            <pc:docMk/>
            <pc:sldMasterMk cId="4276197257" sldId="2147483648"/>
            <pc:sldLayoutMk cId="1682054898" sldId="2147484621"/>
          </pc:sldLayoutMkLst>
          <pc:spChg chg="mod ord modVis">
            <ac:chgData name="Suryawanshi, Sanket" userId="d9ef5511-d99c-4436-833b-faf402afc076" providerId="ADAL" clId="{BEAE9F3C-AD6B-49EC-9EB8-412DDA21CCD4}" dt="2025-08-23T13:45:36.393" v="1151"/>
            <ac:spMkLst>
              <pc:docMk/>
              <pc:sldMasterMk cId="4276197257" sldId="2147483648"/>
              <pc:sldLayoutMk cId="1682054898" sldId="2147484621"/>
              <ac:spMk id="5" creationId="{1F17499A-3D2D-EC9C-00E2-6ADE5EC1344B}"/>
            </ac:spMkLst>
          </pc:spChg>
        </pc:sldLayoutChg>
        <pc:sldLayoutChg chg="modSp mod">
          <pc:chgData name="Suryawanshi, Sanket" userId="d9ef5511-d99c-4436-833b-faf402afc076" providerId="ADAL" clId="{BEAE9F3C-AD6B-49EC-9EB8-412DDA21CCD4}" dt="2025-08-23T13:45:36.419" v="1187"/>
          <pc:sldLayoutMkLst>
            <pc:docMk/>
            <pc:sldMasterMk cId="4276197257" sldId="2147483648"/>
            <pc:sldLayoutMk cId="1234701184" sldId="2147484622"/>
          </pc:sldLayoutMkLst>
          <pc:spChg chg="mod ord modVis">
            <ac:chgData name="Suryawanshi, Sanket" userId="d9ef5511-d99c-4436-833b-faf402afc076" providerId="ADAL" clId="{BEAE9F3C-AD6B-49EC-9EB8-412DDA21CCD4}" dt="2025-08-23T13:45:36.419" v="1187"/>
            <ac:spMkLst>
              <pc:docMk/>
              <pc:sldMasterMk cId="4276197257" sldId="2147483648"/>
              <pc:sldLayoutMk cId="1234701184" sldId="2147484622"/>
              <ac:spMk id="6" creationId="{605493F6-FA5A-CBCE-A134-9F98759A19DC}"/>
            </ac:spMkLst>
          </pc:spChg>
        </pc:sldLayoutChg>
        <pc:sldLayoutChg chg="modSp mod">
          <pc:chgData name="Suryawanshi, Sanket" userId="d9ef5511-d99c-4436-833b-faf402afc076" providerId="ADAL" clId="{BEAE9F3C-AD6B-49EC-9EB8-412DDA21CCD4}" dt="2025-08-23T13:45:36.443" v="1223"/>
          <pc:sldLayoutMkLst>
            <pc:docMk/>
            <pc:sldMasterMk cId="4276197257" sldId="2147483648"/>
            <pc:sldLayoutMk cId="1278610817" sldId="2147484623"/>
          </pc:sldLayoutMkLst>
          <pc:spChg chg="mod ord modVis">
            <ac:chgData name="Suryawanshi, Sanket" userId="d9ef5511-d99c-4436-833b-faf402afc076" providerId="ADAL" clId="{BEAE9F3C-AD6B-49EC-9EB8-412DDA21CCD4}" dt="2025-08-23T13:45:36.443" v="1223"/>
            <ac:spMkLst>
              <pc:docMk/>
              <pc:sldMasterMk cId="4276197257" sldId="2147483648"/>
              <pc:sldLayoutMk cId="1278610817" sldId="2147484623"/>
              <ac:spMk id="6" creationId="{679B5DD1-8403-4106-485E-6D70F910DB2E}"/>
            </ac:spMkLst>
          </pc:spChg>
        </pc:sldLayoutChg>
        <pc:sldLayoutChg chg="modSp mod">
          <pc:chgData name="Suryawanshi, Sanket" userId="d9ef5511-d99c-4436-833b-faf402afc076" providerId="ADAL" clId="{BEAE9F3C-AD6B-49EC-9EB8-412DDA21CCD4}" dt="2025-08-23T13:45:36.468" v="1259"/>
          <pc:sldLayoutMkLst>
            <pc:docMk/>
            <pc:sldMasterMk cId="4276197257" sldId="2147483648"/>
            <pc:sldLayoutMk cId="95955540" sldId="2147484624"/>
          </pc:sldLayoutMkLst>
          <pc:spChg chg="mod ord modVis">
            <ac:chgData name="Suryawanshi, Sanket" userId="d9ef5511-d99c-4436-833b-faf402afc076" providerId="ADAL" clId="{BEAE9F3C-AD6B-49EC-9EB8-412DDA21CCD4}" dt="2025-08-23T13:45:36.468" v="1259"/>
            <ac:spMkLst>
              <pc:docMk/>
              <pc:sldMasterMk cId="4276197257" sldId="2147483648"/>
              <pc:sldLayoutMk cId="95955540" sldId="2147484624"/>
              <ac:spMk id="5" creationId="{89399192-3249-E6FA-7EAC-C9089C93755A}"/>
            </ac:spMkLst>
          </pc:spChg>
        </pc:sldLayoutChg>
        <pc:sldLayoutChg chg="modSp mod">
          <pc:chgData name="Suryawanshi, Sanket" userId="d9ef5511-d99c-4436-833b-faf402afc076" providerId="ADAL" clId="{BEAE9F3C-AD6B-49EC-9EB8-412DDA21CCD4}" dt="2025-08-23T13:45:36.493" v="1295"/>
          <pc:sldLayoutMkLst>
            <pc:docMk/>
            <pc:sldMasterMk cId="4276197257" sldId="2147483648"/>
            <pc:sldLayoutMk cId="4204562758" sldId="2147484625"/>
          </pc:sldLayoutMkLst>
          <pc:spChg chg="mod ord modVis">
            <ac:chgData name="Suryawanshi, Sanket" userId="d9ef5511-d99c-4436-833b-faf402afc076" providerId="ADAL" clId="{BEAE9F3C-AD6B-49EC-9EB8-412DDA21CCD4}" dt="2025-08-23T13:45:36.493" v="1295"/>
            <ac:spMkLst>
              <pc:docMk/>
              <pc:sldMasterMk cId="4276197257" sldId="2147483648"/>
              <pc:sldLayoutMk cId="4204562758" sldId="2147484625"/>
              <ac:spMk id="11" creationId="{E88F43EE-71EE-D95A-50B0-5C6F5241B43D}"/>
            </ac:spMkLst>
          </pc:spChg>
        </pc:sldLayoutChg>
        <pc:sldLayoutChg chg="modSp mod">
          <pc:chgData name="Suryawanshi, Sanket" userId="d9ef5511-d99c-4436-833b-faf402afc076" providerId="ADAL" clId="{BEAE9F3C-AD6B-49EC-9EB8-412DDA21CCD4}" dt="2025-08-23T13:45:36.556" v="1367"/>
          <pc:sldLayoutMkLst>
            <pc:docMk/>
            <pc:sldMasterMk cId="4276197257" sldId="2147483648"/>
            <pc:sldLayoutMk cId="3386881968" sldId="2147484626"/>
          </pc:sldLayoutMkLst>
          <pc:spChg chg="mod ord modVis">
            <ac:chgData name="Suryawanshi, Sanket" userId="d9ef5511-d99c-4436-833b-faf402afc076" providerId="ADAL" clId="{BEAE9F3C-AD6B-49EC-9EB8-412DDA21CCD4}" dt="2025-08-23T13:45:36.556" v="1367"/>
            <ac:spMkLst>
              <pc:docMk/>
              <pc:sldMasterMk cId="4276197257" sldId="2147483648"/>
              <pc:sldLayoutMk cId="3386881968" sldId="2147484626"/>
              <ac:spMk id="5" creationId="{71644CC2-7B48-B773-96B9-78B1B7545098}"/>
            </ac:spMkLst>
          </pc:spChg>
        </pc:sldLayoutChg>
      </pc:sldMasterChg>
    </pc:docChg>
  </pc:docChgLst>
  <pc:docChgLst>
    <pc:chgData name="Mahto, Sintu" userId="482f2f59-29e7-432a-9f8d-3d2c5ce750da" providerId="ADAL" clId="{E5B3FF1C-5490-4208-8DBB-EB4FD0C4D108}"/>
    <pc:docChg chg="undo custSel addSld delSld modSld modMainMaster">
      <pc:chgData name="Mahto, Sintu" userId="482f2f59-29e7-432a-9f8d-3d2c5ce750da" providerId="ADAL" clId="{E5B3FF1C-5490-4208-8DBB-EB4FD0C4D108}" dt="2025-08-23T13:45:33.516" v="28844"/>
      <pc:docMkLst>
        <pc:docMk/>
      </pc:docMkLst>
      <pc:sldChg chg="delSp modSp add mod">
        <pc:chgData name="Mahto, Sintu" userId="482f2f59-29e7-432a-9f8d-3d2c5ce750da" providerId="ADAL" clId="{E5B3FF1C-5490-4208-8DBB-EB4FD0C4D108}" dt="2025-08-23T10:27:22.304" v="9648"/>
        <pc:sldMkLst>
          <pc:docMk/>
          <pc:sldMk cId="1192157932" sldId="386"/>
        </pc:sldMkLst>
        <pc:spChg chg="del">
          <ac:chgData name="Mahto, Sintu" userId="482f2f59-29e7-432a-9f8d-3d2c5ce750da" providerId="ADAL" clId="{E5B3FF1C-5490-4208-8DBB-EB4FD0C4D108}" dt="2025-08-23T10:27:09.248" v="8275" actId="478"/>
          <ac:spMkLst>
            <pc:docMk/>
            <pc:sldMk cId="1192157932" sldId="386"/>
            <ac:spMk id="6" creationId="{0499E15F-B3C8-98DF-6CBC-EFE43F6426DD}"/>
          </ac:spMkLst>
        </pc:spChg>
        <pc:spChg chg="mod">
          <ac:chgData name="Mahto, Sintu" userId="482f2f59-29e7-432a-9f8d-3d2c5ce750da" providerId="ADAL" clId="{E5B3FF1C-5490-4208-8DBB-EB4FD0C4D108}" dt="2025-08-23T10:27:22.304" v="9648"/>
          <ac:spMkLst>
            <pc:docMk/>
            <pc:sldMk cId="1192157932" sldId="386"/>
            <ac:spMk id="7" creationId="{9932916A-A05E-BBCD-A3B0-FC35DBED0FFD}"/>
          </ac:spMkLst>
        </pc:spChg>
      </pc:sldChg>
      <pc:sldChg chg="addSp modSp mod">
        <pc:chgData name="Mahto, Sintu" userId="482f2f59-29e7-432a-9f8d-3d2c5ce750da" providerId="ADAL" clId="{E5B3FF1C-5490-4208-8DBB-EB4FD0C4D108}" dt="2025-08-23T10:37:04.862" v="19256" actId="207"/>
        <pc:sldMkLst>
          <pc:docMk/>
          <pc:sldMk cId="2030009015" sldId="9250"/>
        </pc:sldMkLst>
        <pc:spChg chg="add mod">
          <ac:chgData name="Mahto, Sintu" userId="482f2f59-29e7-432a-9f8d-3d2c5ce750da" providerId="ADAL" clId="{E5B3FF1C-5490-4208-8DBB-EB4FD0C4D108}" dt="2025-08-23T10:37:04.862" v="19256" actId="207"/>
          <ac:spMkLst>
            <pc:docMk/>
            <pc:sldMk cId="2030009015" sldId="9250"/>
            <ac:spMk id="4" creationId="{DEB4FFDF-CC81-2708-5DAF-A997E9EC4437}"/>
          </ac:spMkLst>
        </pc:spChg>
        <pc:picChg chg="mod">
          <ac:chgData name="Mahto, Sintu" userId="482f2f59-29e7-432a-9f8d-3d2c5ce750da" providerId="ADAL" clId="{E5B3FF1C-5490-4208-8DBB-EB4FD0C4D108}" dt="2025-08-23T10:28:38.373" v="13757" actId="14100"/>
          <ac:picMkLst>
            <pc:docMk/>
            <pc:sldMk cId="2030009015" sldId="9250"/>
            <ac:picMk id="6" creationId="{9679C19F-6C08-2A78-7FB7-714BA5822919}"/>
          </ac:picMkLst>
        </pc:picChg>
      </pc:sldChg>
      <pc:sldChg chg="addSp delSp modSp mod">
        <pc:chgData name="Mahto, Sintu" userId="482f2f59-29e7-432a-9f8d-3d2c5ce750da" providerId="ADAL" clId="{E5B3FF1C-5490-4208-8DBB-EB4FD0C4D108}" dt="2025-08-23T10:37:08.538" v="19257"/>
        <pc:sldMkLst>
          <pc:docMk/>
          <pc:sldMk cId="2678583992" sldId="9251"/>
        </pc:sldMkLst>
        <pc:spChg chg="add del">
          <ac:chgData name="Mahto, Sintu" userId="482f2f59-29e7-432a-9f8d-3d2c5ce750da" providerId="ADAL" clId="{E5B3FF1C-5490-4208-8DBB-EB4FD0C4D108}" dt="2025-08-23T10:36:46.412" v="17885" actId="22"/>
          <ac:spMkLst>
            <pc:docMk/>
            <pc:sldMk cId="2678583992" sldId="9251"/>
            <ac:spMk id="5" creationId="{76BEF716-BB13-4585-D78D-AC35FDEC2B1F}"/>
          </ac:spMkLst>
        </pc:spChg>
        <pc:spChg chg="add mod">
          <ac:chgData name="Mahto, Sintu" userId="482f2f59-29e7-432a-9f8d-3d2c5ce750da" providerId="ADAL" clId="{E5B3FF1C-5490-4208-8DBB-EB4FD0C4D108}" dt="2025-08-23T10:37:08.538" v="19257"/>
          <ac:spMkLst>
            <pc:docMk/>
            <pc:sldMk cId="2678583992" sldId="9251"/>
            <ac:spMk id="6" creationId="{2709FEC8-9836-9527-A159-1C969A6FDAA0}"/>
          </ac:spMkLst>
        </pc:spChg>
        <pc:picChg chg="mod">
          <ac:chgData name="Mahto, Sintu" userId="482f2f59-29e7-432a-9f8d-3d2c5ce750da" providerId="ADAL" clId="{E5B3FF1C-5490-4208-8DBB-EB4FD0C4D108}" dt="2025-08-23T10:36:36.138" v="16515" actId="1076"/>
          <ac:picMkLst>
            <pc:docMk/>
            <pc:sldMk cId="2678583992" sldId="9251"/>
            <ac:picMk id="9" creationId="{F4C36F3A-614D-8DAA-A189-DDEFF81DE1BB}"/>
          </ac:picMkLst>
        </pc:picChg>
      </pc:sldChg>
      <pc:sldChg chg="addSp modSp">
        <pc:chgData name="Mahto, Sintu" userId="482f2f59-29e7-432a-9f8d-3d2c5ce750da" providerId="ADAL" clId="{E5B3FF1C-5490-4208-8DBB-EB4FD0C4D108}" dt="2025-08-23T10:37:47.798" v="21997"/>
        <pc:sldMkLst>
          <pc:docMk/>
          <pc:sldMk cId="2119107438" sldId="9252"/>
        </pc:sldMkLst>
        <pc:spChg chg="add mod">
          <ac:chgData name="Mahto, Sintu" userId="482f2f59-29e7-432a-9f8d-3d2c5ce750da" providerId="ADAL" clId="{E5B3FF1C-5490-4208-8DBB-EB4FD0C4D108}" dt="2025-08-23T10:37:47.798" v="21997"/>
          <ac:spMkLst>
            <pc:docMk/>
            <pc:sldMk cId="2119107438" sldId="9252"/>
            <ac:spMk id="4" creationId="{30FC8C18-5445-AC51-ECB6-5AF4EBB09612}"/>
          </ac:spMkLst>
        </pc:spChg>
      </pc:sldChg>
      <pc:sldChg chg="addSp modSp">
        <pc:chgData name="Mahto, Sintu" userId="482f2f59-29e7-432a-9f8d-3d2c5ce750da" providerId="ADAL" clId="{E5B3FF1C-5490-4208-8DBB-EB4FD0C4D108}" dt="2025-08-23T10:37:11.494" v="19258"/>
        <pc:sldMkLst>
          <pc:docMk/>
          <pc:sldMk cId="3260016321" sldId="9253"/>
        </pc:sldMkLst>
        <pc:spChg chg="add mod">
          <ac:chgData name="Mahto, Sintu" userId="482f2f59-29e7-432a-9f8d-3d2c5ce750da" providerId="ADAL" clId="{E5B3FF1C-5490-4208-8DBB-EB4FD0C4D108}" dt="2025-08-23T10:37:11.494" v="19258"/>
          <ac:spMkLst>
            <pc:docMk/>
            <pc:sldMk cId="3260016321" sldId="9253"/>
            <ac:spMk id="4" creationId="{29312221-A6D1-20E0-806C-AFEF08FD44BF}"/>
          </ac:spMkLst>
        </pc:spChg>
      </pc:sldChg>
      <pc:sldChg chg="addSp modSp">
        <pc:chgData name="Mahto, Sintu" userId="482f2f59-29e7-432a-9f8d-3d2c5ce750da" providerId="ADAL" clId="{E5B3FF1C-5490-4208-8DBB-EB4FD0C4D108}" dt="2025-08-23T10:37:59.535" v="23366"/>
        <pc:sldMkLst>
          <pc:docMk/>
          <pc:sldMk cId="735018065" sldId="9254"/>
        </pc:sldMkLst>
        <pc:spChg chg="add mod">
          <ac:chgData name="Mahto, Sintu" userId="482f2f59-29e7-432a-9f8d-3d2c5ce750da" providerId="ADAL" clId="{E5B3FF1C-5490-4208-8DBB-EB4FD0C4D108}" dt="2025-08-23T10:37:59.535" v="23366"/>
          <ac:spMkLst>
            <pc:docMk/>
            <pc:sldMk cId="735018065" sldId="9254"/>
            <ac:spMk id="4" creationId="{322E4563-103E-FCA1-98A1-4C935970E330}"/>
          </ac:spMkLst>
        </pc:spChg>
      </pc:sldChg>
      <pc:sldChg chg="addSp modSp mod">
        <pc:chgData name="Mahto, Sintu" userId="482f2f59-29e7-432a-9f8d-3d2c5ce750da" providerId="ADAL" clId="{E5B3FF1C-5490-4208-8DBB-EB4FD0C4D108}" dt="2025-08-23T10:38:34.035" v="24737" actId="1076"/>
        <pc:sldMkLst>
          <pc:docMk/>
          <pc:sldMk cId="2840612222" sldId="9255"/>
        </pc:sldMkLst>
        <pc:spChg chg="mod">
          <ac:chgData name="Mahto, Sintu" userId="482f2f59-29e7-432a-9f8d-3d2c5ce750da" providerId="ADAL" clId="{E5B3FF1C-5490-4208-8DBB-EB4FD0C4D108}" dt="2025-08-23T10:38:29.061" v="24735" actId="14100"/>
          <ac:spMkLst>
            <pc:docMk/>
            <pc:sldMk cId="2840612222" sldId="9255"/>
            <ac:spMk id="5" creationId="{843C255C-9E75-3D44-E3BC-0FE49D8A5507}"/>
          </ac:spMkLst>
        </pc:spChg>
        <pc:spChg chg="add mod">
          <ac:chgData name="Mahto, Sintu" userId="482f2f59-29e7-432a-9f8d-3d2c5ce750da" providerId="ADAL" clId="{E5B3FF1C-5490-4208-8DBB-EB4FD0C4D108}" dt="2025-08-23T10:38:34.035" v="24737" actId="1076"/>
          <ac:spMkLst>
            <pc:docMk/>
            <pc:sldMk cId="2840612222" sldId="9255"/>
            <ac:spMk id="7" creationId="{A1751819-0120-6C33-DDFA-E8E8D9B0C874}"/>
          </ac:spMkLst>
        </pc:spChg>
      </pc:sldChg>
      <pc:sldChg chg="addSp modSp mod">
        <pc:chgData name="Mahto, Sintu" userId="482f2f59-29e7-432a-9f8d-3d2c5ce750da" providerId="ADAL" clId="{E5B3FF1C-5490-4208-8DBB-EB4FD0C4D108}" dt="2025-08-23T10:38:41.721" v="26108" actId="14100"/>
        <pc:sldMkLst>
          <pc:docMk/>
          <pc:sldMk cId="1821083925" sldId="9256"/>
        </pc:sldMkLst>
        <pc:spChg chg="add mod">
          <ac:chgData name="Mahto, Sintu" userId="482f2f59-29e7-432a-9f8d-3d2c5ce750da" providerId="ADAL" clId="{E5B3FF1C-5490-4208-8DBB-EB4FD0C4D108}" dt="2025-08-23T10:38:41.721" v="26108" actId="14100"/>
          <ac:spMkLst>
            <pc:docMk/>
            <pc:sldMk cId="1821083925" sldId="9256"/>
            <ac:spMk id="4" creationId="{1200C958-2416-9AE8-E3F3-86DACAA2F0C0}"/>
          </ac:spMkLst>
        </pc:spChg>
      </pc:sldChg>
      <pc:sldChg chg="addSp modSp mod">
        <pc:chgData name="Mahto, Sintu" userId="482f2f59-29e7-432a-9f8d-3d2c5ce750da" providerId="ADAL" clId="{E5B3FF1C-5490-4208-8DBB-EB4FD0C4D108}" dt="2025-08-23T10:37:19.852" v="20628" actId="14100"/>
        <pc:sldMkLst>
          <pc:docMk/>
          <pc:sldMk cId="635040102" sldId="9257"/>
        </pc:sldMkLst>
        <pc:spChg chg="add mod">
          <ac:chgData name="Mahto, Sintu" userId="482f2f59-29e7-432a-9f8d-3d2c5ce750da" providerId="ADAL" clId="{E5B3FF1C-5490-4208-8DBB-EB4FD0C4D108}" dt="2025-08-23T10:37:19.852" v="20628" actId="14100"/>
          <ac:spMkLst>
            <pc:docMk/>
            <pc:sldMk cId="635040102" sldId="9257"/>
            <ac:spMk id="4" creationId="{BA10F0B2-1017-7FAF-745D-3067A54158F7}"/>
          </ac:spMkLst>
        </pc:spChg>
      </pc:sldChg>
      <pc:sldChg chg="del">
        <pc:chgData name="Mahto, Sintu" userId="482f2f59-29e7-432a-9f8d-3d2c5ce750da" providerId="ADAL" clId="{E5B3FF1C-5490-4208-8DBB-EB4FD0C4D108}" dt="2025-08-18T18:10:10.275" v="1370" actId="47"/>
        <pc:sldMkLst>
          <pc:docMk/>
          <pc:sldMk cId="1530741850" sldId="9258"/>
        </pc:sldMkLst>
      </pc:sldChg>
      <pc:sldMasterChg chg="modSldLayout">
        <pc:chgData name="Mahto, Sintu" userId="482f2f59-29e7-432a-9f8d-3d2c5ce750da" providerId="ADAL" clId="{E5B3FF1C-5490-4208-8DBB-EB4FD0C4D108}" dt="2025-08-23T13:45:33.516" v="28844"/>
        <pc:sldMasterMkLst>
          <pc:docMk/>
          <pc:sldMasterMk cId="4276197257" sldId="2147483648"/>
        </pc:sldMasterMkLst>
        <pc:sldLayoutChg chg="modSp mod">
          <pc:chgData name="Mahto, Sintu" userId="482f2f59-29e7-432a-9f8d-3d2c5ce750da" providerId="ADAL" clId="{E5B3FF1C-5490-4208-8DBB-EB4FD0C4D108}" dt="2025-08-23T13:45:33.180" v="28124"/>
          <pc:sldLayoutMkLst>
            <pc:docMk/>
            <pc:sldMasterMk cId="4276197257" sldId="2147483648"/>
            <pc:sldLayoutMk cId="789803607" sldId="2147483684"/>
          </pc:sldLayoutMkLst>
          <pc:spChg chg="mod ord modVis">
            <ac:chgData name="Mahto, Sintu" userId="482f2f59-29e7-432a-9f8d-3d2c5ce750da" providerId="ADAL" clId="{E5B3FF1C-5490-4208-8DBB-EB4FD0C4D108}" dt="2025-08-23T13:45:33.180" v="28124"/>
            <ac:spMkLst>
              <pc:docMk/>
              <pc:sldMasterMk cId="4276197257" sldId="2147483648"/>
              <pc:sldLayoutMk cId="789803607" sldId="2147483684"/>
              <ac:spMk id="2" creationId="{1EB78D6A-AD5C-EEC4-5BE1-14341DBB7635}"/>
            </ac:spMkLst>
          </pc:spChg>
        </pc:sldLayoutChg>
        <pc:sldLayoutChg chg="modSp mod">
          <pc:chgData name="Mahto, Sintu" userId="482f2f59-29e7-432a-9f8d-3d2c5ce750da" providerId="ADAL" clId="{E5B3FF1C-5490-4208-8DBB-EB4FD0C4D108}" dt="2025-08-23T13:45:33.109" v="27944"/>
          <pc:sldLayoutMkLst>
            <pc:docMk/>
            <pc:sldMasterMk cId="4276197257" sldId="2147483648"/>
            <pc:sldLayoutMk cId="3983861516" sldId="2147484554"/>
          </pc:sldLayoutMkLst>
          <pc:spChg chg="mod ord modVis">
            <ac:chgData name="Mahto, Sintu" userId="482f2f59-29e7-432a-9f8d-3d2c5ce750da" providerId="ADAL" clId="{E5B3FF1C-5490-4208-8DBB-EB4FD0C4D108}" dt="2025-08-23T13:45:33.109" v="27944"/>
            <ac:spMkLst>
              <pc:docMk/>
              <pc:sldMasterMk cId="4276197257" sldId="2147483648"/>
              <pc:sldLayoutMk cId="3983861516" sldId="2147484554"/>
              <ac:spMk id="2" creationId="{EF4EDE68-D678-162E-2A4D-DC1E041A56C9}"/>
            </ac:spMkLst>
          </pc:spChg>
        </pc:sldLayoutChg>
        <pc:sldLayoutChg chg="modSp mod">
          <pc:chgData name="Mahto, Sintu" userId="482f2f59-29e7-432a-9f8d-3d2c5ce750da" providerId="ADAL" clId="{E5B3FF1C-5490-4208-8DBB-EB4FD0C4D108}" dt="2025-08-23T13:45:33.123" v="27980"/>
          <pc:sldLayoutMkLst>
            <pc:docMk/>
            <pc:sldMasterMk cId="4276197257" sldId="2147483648"/>
            <pc:sldLayoutMk cId="4073662644" sldId="2147484556"/>
          </pc:sldLayoutMkLst>
          <pc:spChg chg="mod ord modVis">
            <ac:chgData name="Mahto, Sintu" userId="482f2f59-29e7-432a-9f8d-3d2c5ce750da" providerId="ADAL" clId="{E5B3FF1C-5490-4208-8DBB-EB4FD0C4D108}" dt="2025-08-23T13:45:33.123" v="27980"/>
            <ac:spMkLst>
              <pc:docMk/>
              <pc:sldMasterMk cId="4276197257" sldId="2147483648"/>
              <pc:sldLayoutMk cId="4073662644" sldId="2147484556"/>
              <ac:spMk id="5" creationId="{17328417-852C-E420-07F7-BBBB52E53121}"/>
            </ac:spMkLst>
          </pc:spChg>
        </pc:sldLayoutChg>
        <pc:sldLayoutChg chg="modSp mod">
          <pc:chgData name="Mahto, Sintu" userId="482f2f59-29e7-432a-9f8d-3d2c5ce750da" providerId="ADAL" clId="{E5B3FF1C-5490-4208-8DBB-EB4FD0C4D108}" dt="2025-08-23T13:45:33.138" v="28016"/>
          <pc:sldLayoutMkLst>
            <pc:docMk/>
            <pc:sldMasterMk cId="4276197257" sldId="2147483648"/>
            <pc:sldLayoutMk cId="2128852956" sldId="2147484557"/>
          </pc:sldLayoutMkLst>
          <pc:spChg chg="mod ord modVis">
            <ac:chgData name="Mahto, Sintu" userId="482f2f59-29e7-432a-9f8d-3d2c5ce750da" providerId="ADAL" clId="{E5B3FF1C-5490-4208-8DBB-EB4FD0C4D108}" dt="2025-08-23T13:45:33.138" v="28016"/>
            <ac:spMkLst>
              <pc:docMk/>
              <pc:sldMasterMk cId="4276197257" sldId="2147483648"/>
              <pc:sldLayoutMk cId="2128852956" sldId="2147484557"/>
              <ac:spMk id="5" creationId="{945D43CE-8F86-035E-FBCB-A843D121FA17}"/>
            </ac:spMkLst>
          </pc:spChg>
        </pc:sldLayoutChg>
        <pc:sldLayoutChg chg="modSp mod">
          <pc:chgData name="Mahto, Sintu" userId="482f2f59-29e7-432a-9f8d-3d2c5ce750da" providerId="ADAL" clId="{E5B3FF1C-5490-4208-8DBB-EB4FD0C4D108}" dt="2025-08-23T13:45:33.151" v="28052"/>
          <pc:sldLayoutMkLst>
            <pc:docMk/>
            <pc:sldMasterMk cId="4276197257" sldId="2147483648"/>
            <pc:sldLayoutMk cId="3373292668" sldId="2147484561"/>
          </pc:sldLayoutMkLst>
          <pc:spChg chg="mod ord modVis">
            <ac:chgData name="Mahto, Sintu" userId="482f2f59-29e7-432a-9f8d-3d2c5ce750da" providerId="ADAL" clId="{E5B3FF1C-5490-4208-8DBB-EB4FD0C4D108}" dt="2025-08-23T13:45:33.151" v="28052"/>
            <ac:spMkLst>
              <pc:docMk/>
              <pc:sldMasterMk cId="4276197257" sldId="2147483648"/>
              <pc:sldLayoutMk cId="3373292668" sldId="2147484561"/>
              <ac:spMk id="5" creationId="{9D29837E-8595-955C-58B2-383F86F0BA9C}"/>
            </ac:spMkLst>
          </pc:spChg>
        </pc:sldLayoutChg>
        <pc:sldLayoutChg chg="modSp mod">
          <pc:chgData name="Mahto, Sintu" userId="482f2f59-29e7-432a-9f8d-3d2c5ce750da" providerId="ADAL" clId="{E5B3FF1C-5490-4208-8DBB-EB4FD0C4D108}" dt="2025-08-23T13:45:33.166" v="28088"/>
          <pc:sldLayoutMkLst>
            <pc:docMk/>
            <pc:sldMasterMk cId="4276197257" sldId="2147483648"/>
            <pc:sldLayoutMk cId="1939083179" sldId="2147484562"/>
          </pc:sldLayoutMkLst>
          <pc:spChg chg="mod ord modVis">
            <ac:chgData name="Mahto, Sintu" userId="482f2f59-29e7-432a-9f8d-3d2c5ce750da" providerId="ADAL" clId="{E5B3FF1C-5490-4208-8DBB-EB4FD0C4D108}" dt="2025-08-23T13:45:33.166" v="28088"/>
            <ac:spMkLst>
              <pc:docMk/>
              <pc:sldMasterMk cId="4276197257" sldId="2147483648"/>
              <pc:sldLayoutMk cId="1939083179" sldId="2147484562"/>
              <ac:spMk id="5" creationId="{67812976-3850-5C60-EDA5-1C7425D2C959}"/>
            </ac:spMkLst>
          </pc:spChg>
        </pc:sldLayoutChg>
        <pc:sldLayoutChg chg="modSp mod">
          <pc:chgData name="Mahto, Sintu" userId="482f2f59-29e7-432a-9f8d-3d2c5ce750da" providerId="ADAL" clId="{E5B3FF1C-5490-4208-8DBB-EB4FD0C4D108}" dt="2025-08-23T13:45:33.498" v="28808"/>
          <pc:sldLayoutMkLst>
            <pc:docMk/>
            <pc:sldMasterMk cId="4276197257" sldId="2147483648"/>
            <pc:sldLayoutMk cId="2354752894" sldId="2147484569"/>
          </pc:sldLayoutMkLst>
          <pc:spChg chg="mod ord modVis">
            <ac:chgData name="Mahto, Sintu" userId="482f2f59-29e7-432a-9f8d-3d2c5ce750da" providerId="ADAL" clId="{E5B3FF1C-5490-4208-8DBB-EB4FD0C4D108}" dt="2025-08-23T13:45:33.498" v="28808"/>
            <ac:spMkLst>
              <pc:docMk/>
              <pc:sldMasterMk cId="4276197257" sldId="2147483648"/>
              <pc:sldLayoutMk cId="2354752894" sldId="2147484569"/>
              <ac:spMk id="10" creationId="{CA97B739-45E2-2AC1-61FC-24F873AE29B4}"/>
            </ac:spMkLst>
          </pc:spChg>
        </pc:sldLayoutChg>
        <pc:sldLayoutChg chg="modSp mod">
          <pc:chgData name="Mahto, Sintu" userId="482f2f59-29e7-432a-9f8d-3d2c5ce750da" providerId="ADAL" clId="{E5B3FF1C-5490-4208-8DBB-EB4FD0C4D108}" dt="2025-08-23T13:45:32.922" v="27512"/>
          <pc:sldLayoutMkLst>
            <pc:docMk/>
            <pc:sldMasterMk cId="4276197257" sldId="2147483648"/>
            <pc:sldLayoutMk cId="3983861516" sldId="2147484595"/>
          </pc:sldLayoutMkLst>
          <pc:spChg chg="mod ord modVis">
            <ac:chgData name="Mahto, Sintu" userId="482f2f59-29e7-432a-9f8d-3d2c5ce750da" providerId="ADAL" clId="{E5B3FF1C-5490-4208-8DBB-EB4FD0C4D108}" dt="2025-08-23T13:45:32.922" v="27512"/>
            <ac:spMkLst>
              <pc:docMk/>
              <pc:sldMasterMk cId="4276197257" sldId="2147483648"/>
              <pc:sldLayoutMk cId="3983861516" sldId="2147484595"/>
              <ac:spMk id="2" creationId="{B74EAE97-8F18-2BB0-71D0-FCF2BF40EA13}"/>
            </ac:spMkLst>
          </pc:spChg>
        </pc:sldLayoutChg>
        <pc:sldLayoutChg chg="modSp mod">
          <pc:chgData name="Mahto, Sintu" userId="482f2f59-29e7-432a-9f8d-3d2c5ce750da" providerId="ADAL" clId="{E5B3FF1C-5490-4208-8DBB-EB4FD0C4D108}" dt="2025-08-23T13:45:32.937" v="27548"/>
          <pc:sldLayoutMkLst>
            <pc:docMk/>
            <pc:sldMasterMk cId="4276197257" sldId="2147483648"/>
            <pc:sldLayoutMk cId="4281621036" sldId="2147484596"/>
          </pc:sldLayoutMkLst>
          <pc:spChg chg="mod ord modVis">
            <ac:chgData name="Mahto, Sintu" userId="482f2f59-29e7-432a-9f8d-3d2c5ce750da" providerId="ADAL" clId="{E5B3FF1C-5490-4208-8DBB-EB4FD0C4D108}" dt="2025-08-23T13:45:32.937" v="27548"/>
            <ac:spMkLst>
              <pc:docMk/>
              <pc:sldMasterMk cId="4276197257" sldId="2147483648"/>
              <pc:sldLayoutMk cId="4281621036" sldId="2147484596"/>
              <ac:spMk id="6" creationId="{991B47E0-FCA8-8ACF-5EAB-58581D19EF44}"/>
            </ac:spMkLst>
          </pc:spChg>
        </pc:sldLayoutChg>
        <pc:sldLayoutChg chg="modSp mod">
          <pc:chgData name="Mahto, Sintu" userId="482f2f59-29e7-432a-9f8d-3d2c5ce750da" providerId="ADAL" clId="{E5B3FF1C-5490-4208-8DBB-EB4FD0C4D108}" dt="2025-08-23T13:45:32.951" v="27584"/>
          <pc:sldLayoutMkLst>
            <pc:docMk/>
            <pc:sldMasterMk cId="4276197257" sldId="2147483648"/>
            <pc:sldLayoutMk cId="4073662644" sldId="2147484597"/>
          </pc:sldLayoutMkLst>
          <pc:spChg chg="mod ord modVis">
            <ac:chgData name="Mahto, Sintu" userId="482f2f59-29e7-432a-9f8d-3d2c5ce750da" providerId="ADAL" clId="{E5B3FF1C-5490-4208-8DBB-EB4FD0C4D108}" dt="2025-08-23T13:45:32.951" v="27584"/>
            <ac:spMkLst>
              <pc:docMk/>
              <pc:sldMasterMk cId="4276197257" sldId="2147483648"/>
              <pc:sldLayoutMk cId="4073662644" sldId="2147484597"/>
              <ac:spMk id="9" creationId="{7AD67EB5-CD64-067B-5018-DAA2DC1F4FD7}"/>
            </ac:spMkLst>
          </pc:spChg>
        </pc:sldLayoutChg>
        <pc:sldLayoutChg chg="modSp mod">
          <pc:chgData name="Mahto, Sintu" userId="482f2f59-29e7-432a-9f8d-3d2c5ce750da" providerId="ADAL" clId="{E5B3FF1C-5490-4208-8DBB-EB4FD0C4D108}" dt="2025-08-23T13:45:32.969" v="27620"/>
          <pc:sldLayoutMkLst>
            <pc:docMk/>
            <pc:sldMasterMk cId="4276197257" sldId="2147483648"/>
            <pc:sldLayoutMk cId="2128852956" sldId="2147484598"/>
          </pc:sldLayoutMkLst>
          <pc:spChg chg="mod ord modVis">
            <ac:chgData name="Mahto, Sintu" userId="482f2f59-29e7-432a-9f8d-3d2c5ce750da" providerId="ADAL" clId="{E5B3FF1C-5490-4208-8DBB-EB4FD0C4D108}" dt="2025-08-23T13:45:32.969" v="27620"/>
            <ac:spMkLst>
              <pc:docMk/>
              <pc:sldMasterMk cId="4276197257" sldId="2147483648"/>
              <pc:sldLayoutMk cId="2128852956" sldId="2147484598"/>
              <ac:spMk id="9" creationId="{9AB484AE-2431-9892-075E-562DD833F981}"/>
            </ac:spMkLst>
          </pc:spChg>
        </pc:sldLayoutChg>
        <pc:sldLayoutChg chg="modSp mod">
          <pc:chgData name="Mahto, Sintu" userId="482f2f59-29e7-432a-9f8d-3d2c5ce750da" providerId="ADAL" clId="{E5B3FF1C-5490-4208-8DBB-EB4FD0C4D108}" dt="2025-08-23T13:45:32.988" v="27656"/>
          <pc:sldLayoutMkLst>
            <pc:docMk/>
            <pc:sldMasterMk cId="4276197257" sldId="2147483648"/>
            <pc:sldLayoutMk cId="1318239686" sldId="2147484599"/>
          </pc:sldLayoutMkLst>
          <pc:spChg chg="mod ord modVis">
            <ac:chgData name="Mahto, Sintu" userId="482f2f59-29e7-432a-9f8d-3d2c5ce750da" providerId="ADAL" clId="{E5B3FF1C-5490-4208-8DBB-EB4FD0C4D108}" dt="2025-08-23T13:45:32.988" v="27656"/>
            <ac:spMkLst>
              <pc:docMk/>
              <pc:sldMasterMk cId="4276197257" sldId="2147483648"/>
              <pc:sldLayoutMk cId="1318239686" sldId="2147484599"/>
              <ac:spMk id="9" creationId="{BB16F44F-9EA5-F9AB-5FF3-C5FB123BDB31}"/>
            </ac:spMkLst>
          </pc:spChg>
        </pc:sldLayoutChg>
        <pc:sldLayoutChg chg="modSp mod">
          <pc:chgData name="Mahto, Sintu" userId="482f2f59-29e7-432a-9f8d-3d2c5ce750da" providerId="ADAL" clId="{E5B3FF1C-5490-4208-8DBB-EB4FD0C4D108}" dt="2025-08-23T13:45:33.005" v="27692"/>
          <pc:sldLayoutMkLst>
            <pc:docMk/>
            <pc:sldMasterMk cId="4276197257" sldId="2147483648"/>
            <pc:sldLayoutMk cId="2074101257" sldId="2147484600"/>
          </pc:sldLayoutMkLst>
          <pc:spChg chg="mod ord modVis">
            <ac:chgData name="Mahto, Sintu" userId="482f2f59-29e7-432a-9f8d-3d2c5ce750da" providerId="ADAL" clId="{E5B3FF1C-5490-4208-8DBB-EB4FD0C4D108}" dt="2025-08-23T13:45:33.005" v="27692"/>
            <ac:spMkLst>
              <pc:docMk/>
              <pc:sldMasterMk cId="4276197257" sldId="2147483648"/>
              <pc:sldLayoutMk cId="2074101257" sldId="2147484600"/>
              <ac:spMk id="7" creationId="{2685C7F7-156C-0EEB-CD76-7B9C07B849E3}"/>
            </ac:spMkLst>
          </pc:spChg>
        </pc:sldLayoutChg>
        <pc:sldLayoutChg chg="modSp mod">
          <pc:chgData name="Mahto, Sintu" userId="482f2f59-29e7-432a-9f8d-3d2c5ce750da" providerId="ADAL" clId="{E5B3FF1C-5490-4208-8DBB-EB4FD0C4D108}" dt="2025-08-23T13:45:33.022" v="27728"/>
          <pc:sldLayoutMkLst>
            <pc:docMk/>
            <pc:sldMasterMk cId="4276197257" sldId="2147483648"/>
            <pc:sldLayoutMk cId="3917426598" sldId="2147484601"/>
          </pc:sldLayoutMkLst>
          <pc:spChg chg="mod ord modVis">
            <ac:chgData name="Mahto, Sintu" userId="482f2f59-29e7-432a-9f8d-3d2c5ce750da" providerId="ADAL" clId="{E5B3FF1C-5490-4208-8DBB-EB4FD0C4D108}" dt="2025-08-23T13:45:33.022" v="27728"/>
            <ac:spMkLst>
              <pc:docMk/>
              <pc:sldMasterMk cId="4276197257" sldId="2147483648"/>
              <pc:sldLayoutMk cId="3917426598" sldId="2147484601"/>
              <ac:spMk id="11" creationId="{A1E9FA3C-5618-2560-DE4E-2B7A5E1725D8}"/>
            </ac:spMkLst>
          </pc:spChg>
        </pc:sldLayoutChg>
        <pc:sldLayoutChg chg="modSp mod">
          <pc:chgData name="Mahto, Sintu" userId="482f2f59-29e7-432a-9f8d-3d2c5ce750da" providerId="ADAL" clId="{E5B3FF1C-5490-4208-8DBB-EB4FD0C4D108}" dt="2025-08-23T13:45:33.036" v="27764"/>
          <pc:sldLayoutMkLst>
            <pc:docMk/>
            <pc:sldMasterMk cId="4276197257" sldId="2147483648"/>
            <pc:sldLayoutMk cId="3373292668" sldId="2147484602"/>
          </pc:sldLayoutMkLst>
          <pc:spChg chg="mod ord modVis">
            <ac:chgData name="Mahto, Sintu" userId="482f2f59-29e7-432a-9f8d-3d2c5ce750da" providerId="ADAL" clId="{E5B3FF1C-5490-4208-8DBB-EB4FD0C4D108}" dt="2025-08-23T13:45:33.036" v="27764"/>
            <ac:spMkLst>
              <pc:docMk/>
              <pc:sldMasterMk cId="4276197257" sldId="2147483648"/>
              <pc:sldLayoutMk cId="3373292668" sldId="2147484602"/>
              <ac:spMk id="6" creationId="{3F208FF9-EFE4-CB4E-2B23-DB340E2AE782}"/>
            </ac:spMkLst>
          </pc:spChg>
        </pc:sldLayoutChg>
        <pc:sldLayoutChg chg="modSp mod">
          <pc:chgData name="Mahto, Sintu" userId="482f2f59-29e7-432a-9f8d-3d2c5ce750da" providerId="ADAL" clId="{E5B3FF1C-5490-4208-8DBB-EB4FD0C4D108}" dt="2025-08-23T13:45:33.051" v="27800"/>
          <pc:sldLayoutMkLst>
            <pc:docMk/>
            <pc:sldMasterMk cId="4276197257" sldId="2147483648"/>
            <pc:sldLayoutMk cId="1939083179" sldId="2147484603"/>
          </pc:sldLayoutMkLst>
          <pc:spChg chg="mod ord modVis">
            <ac:chgData name="Mahto, Sintu" userId="482f2f59-29e7-432a-9f8d-3d2c5ce750da" providerId="ADAL" clId="{E5B3FF1C-5490-4208-8DBB-EB4FD0C4D108}" dt="2025-08-23T13:45:33.051" v="27800"/>
            <ac:spMkLst>
              <pc:docMk/>
              <pc:sldMasterMk cId="4276197257" sldId="2147483648"/>
              <pc:sldLayoutMk cId="1939083179" sldId="2147484603"/>
              <ac:spMk id="5" creationId="{995EE46A-7100-881A-B5C1-F367B9325432}"/>
            </ac:spMkLst>
          </pc:spChg>
        </pc:sldLayoutChg>
        <pc:sldLayoutChg chg="modSp mod">
          <pc:chgData name="Mahto, Sintu" userId="482f2f59-29e7-432a-9f8d-3d2c5ce750da" providerId="ADAL" clId="{E5B3FF1C-5490-4208-8DBB-EB4FD0C4D108}" dt="2025-08-23T13:45:33.066" v="27836"/>
          <pc:sldLayoutMkLst>
            <pc:docMk/>
            <pc:sldMasterMk cId="4276197257" sldId="2147483648"/>
            <pc:sldLayoutMk cId="369797080" sldId="2147484604"/>
          </pc:sldLayoutMkLst>
          <pc:spChg chg="mod ord modVis">
            <ac:chgData name="Mahto, Sintu" userId="482f2f59-29e7-432a-9f8d-3d2c5ce750da" providerId="ADAL" clId="{E5B3FF1C-5490-4208-8DBB-EB4FD0C4D108}" dt="2025-08-23T13:45:33.066" v="27836"/>
            <ac:spMkLst>
              <pc:docMk/>
              <pc:sldMasterMk cId="4276197257" sldId="2147483648"/>
              <pc:sldLayoutMk cId="369797080" sldId="2147484604"/>
              <ac:spMk id="5" creationId="{EFE4EED5-4418-11FC-1DF7-B63912C797DF}"/>
            </ac:spMkLst>
          </pc:spChg>
        </pc:sldLayoutChg>
        <pc:sldLayoutChg chg="modSp mod">
          <pc:chgData name="Mahto, Sintu" userId="482f2f59-29e7-432a-9f8d-3d2c5ce750da" providerId="ADAL" clId="{E5B3FF1C-5490-4208-8DBB-EB4FD0C4D108}" dt="2025-08-23T13:45:33.081" v="27872"/>
          <pc:sldLayoutMkLst>
            <pc:docMk/>
            <pc:sldMasterMk cId="4276197257" sldId="2147483648"/>
            <pc:sldLayoutMk cId="4152030861" sldId="2147484605"/>
          </pc:sldLayoutMkLst>
          <pc:spChg chg="mod ord modVis">
            <ac:chgData name="Mahto, Sintu" userId="482f2f59-29e7-432a-9f8d-3d2c5ce750da" providerId="ADAL" clId="{E5B3FF1C-5490-4208-8DBB-EB4FD0C4D108}" dt="2025-08-23T13:45:33.081" v="27872"/>
            <ac:spMkLst>
              <pc:docMk/>
              <pc:sldMasterMk cId="4276197257" sldId="2147483648"/>
              <pc:sldLayoutMk cId="4152030861" sldId="2147484605"/>
              <ac:spMk id="5" creationId="{DC3B08AF-5517-1716-92D6-1D29BB93D475}"/>
            </ac:spMkLst>
          </pc:spChg>
        </pc:sldLayoutChg>
        <pc:sldLayoutChg chg="modSp mod">
          <pc:chgData name="Mahto, Sintu" userId="482f2f59-29e7-432a-9f8d-3d2c5ce750da" providerId="ADAL" clId="{E5B3FF1C-5490-4208-8DBB-EB4FD0C4D108}" dt="2025-08-23T13:45:33.096" v="27908"/>
          <pc:sldLayoutMkLst>
            <pc:docMk/>
            <pc:sldMasterMk cId="4276197257" sldId="2147483648"/>
            <pc:sldLayoutMk cId="308962722" sldId="2147484606"/>
          </pc:sldLayoutMkLst>
          <pc:spChg chg="mod ord modVis">
            <ac:chgData name="Mahto, Sintu" userId="482f2f59-29e7-432a-9f8d-3d2c5ce750da" providerId="ADAL" clId="{E5B3FF1C-5490-4208-8DBB-EB4FD0C4D108}" dt="2025-08-23T13:45:33.096" v="27908"/>
            <ac:spMkLst>
              <pc:docMk/>
              <pc:sldMasterMk cId="4276197257" sldId="2147483648"/>
              <pc:sldLayoutMk cId="308962722" sldId="2147484606"/>
              <ac:spMk id="6" creationId="{B699A797-FBBD-B006-33EB-7FB3A43AD61D}"/>
            </ac:spMkLst>
          </pc:spChg>
        </pc:sldLayoutChg>
        <pc:sldLayoutChg chg="modSp mod">
          <pc:chgData name="Mahto, Sintu" userId="482f2f59-29e7-432a-9f8d-3d2c5ce750da" providerId="ADAL" clId="{E5B3FF1C-5490-4208-8DBB-EB4FD0C4D108}" dt="2025-08-23T13:45:33.202" v="28160"/>
          <pc:sldLayoutMkLst>
            <pc:docMk/>
            <pc:sldMasterMk cId="4276197257" sldId="2147483648"/>
            <pc:sldLayoutMk cId="891586098" sldId="2147484607"/>
          </pc:sldLayoutMkLst>
          <pc:spChg chg="mod ord modVis">
            <ac:chgData name="Mahto, Sintu" userId="482f2f59-29e7-432a-9f8d-3d2c5ce750da" providerId="ADAL" clId="{E5B3FF1C-5490-4208-8DBB-EB4FD0C4D108}" dt="2025-08-23T13:45:33.202" v="28160"/>
            <ac:spMkLst>
              <pc:docMk/>
              <pc:sldMasterMk cId="4276197257" sldId="2147483648"/>
              <pc:sldLayoutMk cId="891586098" sldId="2147484607"/>
              <ac:spMk id="6" creationId="{EFB8DB05-BA04-7550-1DF0-B41C8B0A1D06}"/>
            </ac:spMkLst>
          </pc:spChg>
        </pc:sldLayoutChg>
        <pc:sldLayoutChg chg="modSp mod">
          <pc:chgData name="Mahto, Sintu" userId="482f2f59-29e7-432a-9f8d-3d2c5ce750da" providerId="ADAL" clId="{E5B3FF1C-5490-4208-8DBB-EB4FD0C4D108}" dt="2025-08-23T13:45:33.220" v="28196"/>
          <pc:sldLayoutMkLst>
            <pc:docMk/>
            <pc:sldMasterMk cId="4276197257" sldId="2147483648"/>
            <pc:sldLayoutMk cId="4126938771" sldId="2147484608"/>
          </pc:sldLayoutMkLst>
          <pc:spChg chg="mod ord modVis">
            <ac:chgData name="Mahto, Sintu" userId="482f2f59-29e7-432a-9f8d-3d2c5ce750da" providerId="ADAL" clId="{E5B3FF1C-5490-4208-8DBB-EB4FD0C4D108}" dt="2025-08-23T13:45:33.220" v="28196"/>
            <ac:spMkLst>
              <pc:docMk/>
              <pc:sldMasterMk cId="4276197257" sldId="2147483648"/>
              <pc:sldLayoutMk cId="4126938771" sldId="2147484608"/>
              <ac:spMk id="5" creationId="{94786589-802F-7BAF-6A2C-923EA4674B7B}"/>
            </ac:spMkLst>
          </pc:spChg>
        </pc:sldLayoutChg>
        <pc:sldLayoutChg chg="modSp mod">
          <pc:chgData name="Mahto, Sintu" userId="482f2f59-29e7-432a-9f8d-3d2c5ce750da" providerId="ADAL" clId="{E5B3FF1C-5490-4208-8DBB-EB4FD0C4D108}" dt="2025-08-23T13:45:33.240" v="28232"/>
          <pc:sldLayoutMkLst>
            <pc:docMk/>
            <pc:sldMasterMk cId="4276197257" sldId="2147483648"/>
            <pc:sldLayoutMk cId="340782723" sldId="2147484609"/>
          </pc:sldLayoutMkLst>
          <pc:spChg chg="mod ord modVis">
            <ac:chgData name="Mahto, Sintu" userId="482f2f59-29e7-432a-9f8d-3d2c5ce750da" providerId="ADAL" clId="{E5B3FF1C-5490-4208-8DBB-EB4FD0C4D108}" dt="2025-08-23T13:45:33.240" v="28232"/>
            <ac:spMkLst>
              <pc:docMk/>
              <pc:sldMasterMk cId="4276197257" sldId="2147483648"/>
              <pc:sldLayoutMk cId="340782723" sldId="2147484609"/>
              <ac:spMk id="10" creationId="{3BB232C0-0701-CF36-15EE-D42885348074}"/>
            </ac:spMkLst>
          </pc:spChg>
        </pc:sldLayoutChg>
        <pc:sldLayoutChg chg="modSp mod">
          <pc:chgData name="Mahto, Sintu" userId="482f2f59-29e7-432a-9f8d-3d2c5ce750da" providerId="ADAL" clId="{E5B3FF1C-5490-4208-8DBB-EB4FD0C4D108}" dt="2025-08-23T13:45:33.261" v="28268"/>
          <pc:sldLayoutMkLst>
            <pc:docMk/>
            <pc:sldMasterMk cId="4276197257" sldId="2147483648"/>
            <pc:sldLayoutMk cId="2354752894" sldId="2147484610"/>
          </pc:sldLayoutMkLst>
          <pc:spChg chg="mod ord modVis">
            <ac:chgData name="Mahto, Sintu" userId="482f2f59-29e7-432a-9f8d-3d2c5ce750da" providerId="ADAL" clId="{E5B3FF1C-5490-4208-8DBB-EB4FD0C4D108}" dt="2025-08-23T13:45:33.261" v="28268"/>
            <ac:spMkLst>
              <pc:docMk/>
              <pc:sldMasterMk cId="4276197257" sldId="2147483648"/>
              <pc:sldLayoutMk cId="2354752894" sldId="2147484610"/>
              <ac:spMk id="10" creationId="{B43F1969-4498-2EE2-2957-FE5933AD7842}"/>
            </ac:spMkLst>
          </pc:spChg>
        </pc:sldLayoutChg>
        <pc:sldLayoutChg chg="modSp mod">
          <pc:chgData name="Mahto, Sintu" userId="482f2f59-29e7-432a-9f8d-3d2c5ce750da" providerId="ADAL" clId="{E5B3FF1C-5490-4208-8DBB-EB4FD0C4D108}" dt="2025-08-23T13:45:33.276" v="28304"/>
          <pc:sldLayoutMkLst>
            <pc:docMk/>
            <pc:sldMasterMk cId="4276197257" sldId="2147483648"/>
            <pc:sldLayoutMk cId="3334976341" sldId="2147484612"/>
          </pc:sldLayoutMkLst>
          <pc:spChg chg="mod ord modVis">
            <ac:chgData name="Mahto, Sintu" userId="482f2f59-29e7-432a-9f8d-3d2c5ce750da" providerId="ADAL" clId="{E5B3FF1C-5490-4208-8DBB-EB4FD0C4D108}" dt="2025-08-23T13:45:33.276" v="28304"/>
            <ac:spMkLst>
              <pc:docMk/>
              <pc:sldMasterMk cId="4276197257" sldId="2147483648"/>
              <pc:sldLayoutMk cId="3334976341" sldId="2147484612"/>
              <ac:spMk id="2" creationId="{B9ABB764-45F3-8BE2-E450-12F5B9554BD4}"/>
            </ac:spMkLst>
          </pc:spChg>
        </pc:sldLayoutChg>
        <pc:sldLayoutChg chg="modSp mod">
          <pc:chgData name="Mahto, Sintu" userId="482f2f59-29e7-432a-9f8d-3d2c5ce750da" providerId="ADAL" clId="{E5B3FF1C-5490-4208-8DBB-EB4FD0C4D108}" dt="2025-08-23T13:45:33.292" v="28340"/>
          <pc:sldLayoutMkLst>
            <pc:docMk/>
            <pc:sldMasterMk cId="4276197257" sldId="2147483648"/>
            <pc:sldLayoutMk cId="1053697022" sldId="2147484613"/>
          </pc:sldLayoutMkLst>
          <pc:spChg chg="mod ord modVis">
            <ac:chgData name="Mahto, Sintu" userId="482f2f59-29e7-432a-9f8d-3d2c5ce750da" providerId="ADAL" clId="{E5B3FF1C-5490-4208-8DBB-EB4FD0C4D108}" dt="2025-08-23T13:45:33.292" v="28340"/>
            <ac:spMkLst>
              <pc:docMk/>
              <pc:sldMasterMk cId="4276197257" sldId="2147483648"/>
              <pc:sldLayoutMk cId="1053697022" sldId="2147484613"/>
              <ac:spMk id="6" creationId="{A2E5C833-9038-6E5D-9326-DBC5172509F7}"/>
            </ac:spMkLst>
          </pc:spChg>
        </pc:sldLayoutChg>
        <pc:sldLayoutChg chg="modSp mod">
          <pc:chgData name="Mahto, Sintu" userId="482f2f59-29e7-432a-9f8d-3d2c5ce750da" providerId="ADAL" clId="{E5B3FF1C-5490-4208-8DBB-EB4FD0C4D108}" dt="2025-08-23T13:45:33.306" v="28376"/>
          <pc:sldLayoutMkLst>
            <pc:docMk/>
            <pc:sldMasterMk cId="4276197257" sldId="2147483648"/>
            <pc:sldLayoutMk cId="1037253520" sldId="2147484614"/>
          </pc:sldLayoutMkLst>
          <pc:spChg chg="mod ord modVis">
            <ac:chgData name="Mahto, Sintu" userId="482f2f59-29e7-432a-9f8d-3d2c5ce750da" providerId="ADAL" clId="{E5B3FF1C-5490-4208-8DBB-EB4FD0C4D108}" dt="2025-08-23T13:45:33.306" v="28376"/>
            <ac:spMkLst>
              <pc:docMk/>
              <pc:sldMasterMk cId="4276197257" sldId="2147483648"/>
              <pc:sldLayoutMk cId="1037253520" sldId="2147484614"/>
              <ac:spMk id="5" creationId="{DDA45F9E-51F5-FB3C-2CB8-185C9F816291}"/>
            </ac:spMkLst>
          </pc:spChg>
        </pc:sldLayoutChg>
        <pc:sldLayoutChg chg="modSp mod">
          <pc:chgData name="Mahto, Sintu" userId="482f2f59-29e7-432a-9f8d-3d2c5ce750da" providerId="ADAL" clId="{E5B3FF1C-5490-4208-8DBB-EB4FD0C4D108}" dt="2025-08-23T13:45:33.321" v="28412"/>
          <pc:sldLayoutMkLst>
            <pc:docMk/>
            <pc:sldMasterMk cId="4276197257" sldId="2147483648"/>
            <pc:sldLayoutMk cId="2621804437" sldId="2147484615"/>
          </pc:sldLayoutMkLst>
          <pc:spChg chg="mod ord modVis">
            <ac:chgData name="Mahto, Sintu" userId="482f2f59-29e7-432a-9f8d-3d2c5ce750da" providerId="ADAL" clId="{E5B3FF1C-5490-4208-8DBB-EB4FD0C4D108}" dt="2025-08-23T13:45:33.321" v="28412"/>
            <ac:spMkLst>
              <pc:docMk/>
              <pc:sldMasterMk cId="4276197257" sldId="2147483648"/>
              <pc:sldLayoutMk cId="2621804437" sldId="2147484615"/>
              <ac:spMk id="3" creationId="{16778F14-25CE-EAE7-F828-408739F546E5}"/>
            </ac:spMkLst>
          </pc:spChg>
        </pc:sldLayoutChg>
        <pc:sldLayoutChg chg="modSp mod">
          <pc:chgData name="Mahto, Sintu" userId="482f2f59-29e7-432a-9f8d-3d2c5ce750da" providerId="ADAL" clId="{E5B3FF1C-5490-4208-8DBB-EB4FD0C4D108}" dt="2025-08-23T13:45:33.336" v="28448"/>
          <pc:sldLayoutMkLst>
            <pc:docMk/>
            <pc:sldMasterMk cId="4276197257" sldId="2147483648"/>
            <pc:sldLayoutMk cId="3410430255" sldId="2147484616"/>
          </pc:sldLayoutMkLst>
          <pc:spChg chg="mod ord modVis">
            <ac:chgData name="Mahto, Sintu" userId="482f2f59-29e7-432a-9f8d-3d2c5ce750da" providerId="ADAL" clId="{E5B3FF1C-5490-4208-8DBB-EB4FD0C4D108}" dt="2025-08-23T13:45:33.336" v="28448"/>
            <ac:spMkLst>
              <pc:docMk/>
              <pc:sldMasterMk cId="4276197257" sldId="2147483648"/>
              <pc:sldLayoutMk cId="3410430255" sldId="2147484616"/>
              <ac:spMk id="8" creationId="{86FC54F8-29ED-EE55-52DB-D41D37A1005C}"/>
            </ac:spMkLst>
          </pc:spChg>
        </pc:sldLayoutChg>
        <pc:sldLayoutChg chg="modSp mod">
          <pc:chgData name="Mahto, Sintu" userId="482f2f59-29e7-432a-9f8d-3d2c5ce750da" providerId="ADAL" clId="{E5B3FF1C-5490-4208-8DBB-EB4FD0C4D108}" dt="2025-08-23T13:45:33.350" v="28484"/>
          <pc:sldLayoutMkLst>
            <pc:docMk/>
            <pc:sldMasterMk cId="4276197257" sldId="2147483648"/>
            <pc:sldLayoutMk cId="771383740" sldId="2147484617"/>
          </pc:sldLayoutMkLst>
          <pc:spChg chg="mod ord modVis">
            <ac:chgData name="Mahto, Sintu" userId="482f2f59-29e7-432a-9f8d-3d2c5ce750da" providerId="ADAL" clId="{E5B3FF1C-5490-4208-8DBB-EB4FD0C4D108}" dt="2025-08-23T13:45:33.350" v="28484"/>
            <ac:spMkLst>
              <pc:docMk/>
              <pc:sldMasterMk cId="4276197257" sldId="2147483648"/>
              <pc:sldLayoutMk cId="771383740" sldId="2147484617"/>
              <ac:spMk id="2" creationId="{B796069E-67EF-CAD9-324A-DB998918E95F}"/>
            </ac:spMkLst>
          </pc:spChg>
        </pc:sldLayoutChg>
        <pc:sldLayoutChg chg="modSp mod">
          <pc:chgData name="Mahto, Sintu" userId="482f2f59-29e7-432a-9f8d-3d2c5ce750da" providerId="ADAL" clId="{E5B3FF1C-5490-4208-8DBB-EB4FD0C4D108}" dt="2025-08-23T13:45:33.366" v="28520"/>
          <pc:sldLayoutMkLst>
            <pc:docMk/>
            <pc:sldMasterMk cId="4276197257" sldId="2147483648"/>
            <pc:sldLayoutMk cId="2332999859" sldId="2147484618"/>
          </pc:sldLayoutMkLst>
          <pc:spChg chg="mod ord modVis">
            <ac:chgData name="Mahto, Sintu" userId="482f2f59-29e7-432a-9f8d-3d2c5ce750da" providerId="ADAL" clId="{E5B3FF1C-5490-4208-8DBB-EB4FD0C4D108}" dt="2025-08-23T13:45:33.366" v="28520"/>
            <ac:spMkLst>
              <pc:docMk/>
              <pc:sldMasterMk cId="4276197257" sldId="2147483648"/>
              <pc:sldLayoutMk cId="2332999859" sldId="2147484618"/>
              <ac:spMk id="5" creationId="{E5F18478-0292-601A-D46A-C0CDC4706477}"/>
            </ac:spMkLst>
          </pc:spChg>
        </pc:sldLayoutChg>
        <pc:sldLayoutChg chg="modSp mod">
          <pc:chgData name="Mahto, Sintu" userId="482f2f59-29e7-432a-9f8d-3d2c5ce750da" providerId="ADAL" clId="{E5B3FF1C-5490-4208-8DBB-EB4FD0C4D108}" dt="2025-08-23T13:45:33.382" v="28556"/>
          <pc:sldLayoutMkLst>
            <pc:docMk/>
            <pc:sldMasterMk cId="4276197257" sldId="2147483648"/>
            <pc:sldLayoutMk cId="3507117508" sldId="2147484619"/>
          </pc:sldLayoutMkLst>
          <pc:spChg chg="mod ord modVis">
            <ac:chgData name="Mahto, Sintu" userId="482f2f59-29e7-432a-9f8d-3d2c5ce750da" providerId="ADAL" clId="{E5B3FF1C-5490-4208-8DBB-EB4FD0C4D108}" dt="2025-08-23T13:45:33.382" v="28556"/>
            <ac:spMkLst>
              <pc:docMk/>
              <pc:sldMasterMk cId="4276197257" sldId="2147483648"/>
              <pc:sldLayoutMk cId="3507117508" sldId="2147484619"/>
              <ac:spMk id="5" creationId="{5AD9D00C-1651-2DA1-C064-E3F9776B81CC}"/>
            </ac:spMkLst>
          </pc:spChg>
        </pc:sldLayoutChg>
        <pc:sldLayoutChg chg="modSp mod">
          <pc:chgData name="Mahto, Sintu" userId="482f2f59-29e7-432a-9f8d-3d2c5ce750da" providerId="ADAL" clId="{E5B3FF1C-5490-4208-8DBB-EB4FD0C4D108}" dt="2025-08-23T13:45:33.398" v="28592"/>
          <pc:sldLayoutMkLst>
            <pc:docMk/>
            <pc:sldMasterMk cId="4276197257" sldId="2147483648"/>
            <pc:sldLayoutMk cId="3823390415" sldId="2147484620"/>
          </pc:sldLayoutMkLst>
          <pc:spChg chg="mod ord modVis">
            <ac:chgData name="Mahto, Sintu" userId="482f2f59-29e7-432a-9f8d-3d2c5ce750da" providerId="ADAL" clId="{E5B3FF1C-5490-4208-8DBB-EB4FD0C4D108}" dt="2025-08-23T13:45:33.398" v="28592"/>
            <ac:spMkLst>
              <pc:docMk/>
              <pc:sldMasterMk cId="4276197257" sldId="2147483648"/>
              <pc:sldLayoutMk cId="3823390415" sldId="2147484620"/>
              <ac:spMk id="5" creationId="{B33A6184-D315-A597-AE2B-4551F8B6D152}"/>
            </ac:spMkLst>
          </pc:spChg>
        </pc:sldLayoutChg>
        <pc:sldLayoutChg chg="modSp mod">
          <pc:chgData name="Mahto, Sintu" userId="482f2f59-29e7-432a-9f8d-3d2c5ce750da" providerId="ADAL" clId="{E5B3FF1C-5490-4208-8DBB-EB4FD0C4D108}" dt="2025-08-23T13:45:33.415" v="28628"/>
          <pc:sldLayoutMkLst>
            <pc:docMk/>
            <pc:sldMasterMk cId="4276197257" sldId="2147483648"/>
            <pc:sldLayoutMk cId="1682054898" sldId="2147484621"/>
          </pc:sldLayoutMkLst>
          <pc:spChg chg="mod ord modVis">
            <ac:chgData name="Mahto, Sintu" userId="482f2f59-29e7-432a-9f8d-3d2c5ce750da" providerId="ADAL" clId="{E5B3FF1C-5490-4208-8DBB-EB4FD0C4D108}" dt="2025-08-23T13:45:33.415" v="28628"/>
            <ac:spMkLst>
              <pc:docMk/>
              <pc:sldMasterMk cId="4276197257" sldId="2147483648"/>
              <pc:sldLayoutMk cId="1682054898" sldId="2147484621"/>
              <ac:spMk id="5" creationId="{1F17499A-3D2D-EC9C-00E2-6ADE5EC1344B}"/>
            </ac:spMkLst>
          </pc:spChg>
        </pc:sldLayoutChg>
        <pc:sldLayoutChg chg="modSp mod">
          <pc:chgData name="Mahto, Sintu" userId="482f2f59-29e7-432a-9f8d-3d2c5ce750da" providerId="ADAL" clId="{E5B3FF1C-5490-4208-8DBB-EB4FD0C4D108}" dt="2025-08-23T13:45:33.431" v="28664"/>
          <pc:sldLayoutMkLst>
            <pc:docMk/>
            <pc:sldMasterMk cId="4276197257" sldId="2147483648"/>
            <pc:sldLayoutMk cId="1234701184" sldId="2147484622"/>
          </pc:sldLayoutMkLst>
          <pc:spChg chg="mod ord modVis">
            <ac:chgData name="Mahto, Sintu" userId="482f2f59-29e7-432a-9f8d-3d2c5ce750da" providerId="ADAL" clId="{E5B3FF1C-5490-4208-8DBB-EB4FD0C4D108}" dt="2025-08-23T13:45:33.431" v="28664"/>
            <ac:spMkLst>
              <pc:docMk/>
              <pc:sldMasterMk cId="4276197257" sldId="2147483648"/>
              <pc:sldLayoutMk cId="1234701184" sldId="2147484622"/>
              <ac:spMk id="6" creationId="{605493F6-FA5A-CBCE-A134-9F98759A19DC}"/>
            </ac:spMkLst>
          </pc:spChg>
        </pc:sldLayoutChg>
        <pc:sldLayoutChg chg="modSp mod">
          <pc:chgData name="Mahto, Sintu" userId="482f2f59-29e7-432a-9f8d-3d2c5ce750da" providerId="ADAL" clId="{E5B3FF1C-5490-4208-8DBB-EB4FD0C4D108}" dt="2025-08-23T13:45:33.446" v="28700"/>
          <pc:sldLayoutMkLst>
            <pc:docMk/>
            <pc:sldMasterMk cId="4276197257" sldId="2147483648"/>
            <pc:sldLayoutMk cId="1278610817" sldId="2147484623"/>
          </pc:sldLayoutMkLst>
          <pc:spChg chg="mod ord modVis">
            <ac:chgData name="Mahto, Sintu" userId="482f2f59-29e7-432a-9f8d-3d2c5ce750da" providerId="ADAL" clId="{E5B3FF1C-5490-4208-8DBB-EB4FD0C4D108}" dt="2025-08-23T13:45:33.446" v="28700"/>
            <ac:spMkLst>
              <pc:docMk/>
              <pc:sldMasterMk cId="4276197257" sldId="2147483648"/>
              <pc:sldLayoutMk cId="1278610817" sldId="2147484623"/>
              <ac:spMk id="6" creationId="{679B5DD1-8403-4106-485E-6D70F910DB2E}"/>
            </ac:spMkLst>
          </pc:spChg>
        </pc:sldLayoutChg>
        <pc:sldLayoutChg chg="modSp mod">
          <pc:chgData name="Mahto, Sintu" userId="482f2f59-29e7-432a-9f8d-3d2c5ce750da" providerId="ADAL" clId="{E5B3FF1C-5490-4208-8DBB-EB4FD0C4D108}" dt="2025-08-23T13:45:33.463" v="28736"/>
          <pc:sldLayoutMkLst>
            <pc:docMk/>
            <pc:sldMasterMk cId="4276197257" sldId="2147483648"/>
            <pc:sldLayoutMk cId="95955540" sldId="2147484624"/>
          </pc:sldLayoutMkLst>
          <pc:spChg chg="mod ord modVis">
            <ac:chgData name="Mahto, Sintu" userId="482f2f59-29e7-432a-9f8d-3d2c5ce750da" providerId="ADAL" clId="{E5B3FF1C-5490-4208-8DBB-EB4FD0C4D108}" dt="2025-08-23T13:45:33.463" v="28736"/>
            <ac:spMkLst>
              <pc:docMk/>
              <pc:sldMasterMk cId="4276197257" sldId="2147483648"/>
              <pc:sldLayoutMk cId="95955540" sldId="2147484624"/>
              <ac:spMk id="5" creationId="{89399192-3249-E6FA-7EAC-C9089C93755A}"/>
            </ac:spMkLst>
          </pc:spChg>
        </pc:sldLayoutChg>
        <pc:sldLayoutChg chg="modSp mod">
          <pc:chgData name="Mahto, Sintu" userId="482f2f59-29e7-432a-9f8d-3d2c5ce750da" providerId="ADAL" clId="{E5B3FF1C-5490-4208-8DBB-EB4FD0C4D108}" dt="2025-08-23T13:45:33.481" v="28772"/>
          <pc:sldLayoutMkLst>
            <pc:docMk/>
            <pc:sldMasterMk cId="4276197257" sldId="2147483648"/>
            <pc:sldLayoutMk cId="4204562758" sldId="2147484625"/>
          </pc:sldLayoutMkLst>
          <pc:spChg chg="mod ord modVis">
            <ac:chgData name="Mahto, Sintu" userId="482f2f59-29e7-432a-9f8d-3d2c5ce750da" providerId="ADAL" clId="{E5B3FF1C-5490-4208-8DBB-EB4FD0C4D108}" dt="2025-08-23T13:45:33.481" v="28772"/>
            <ac:spMkLst>
              <pc:docMk/>
              <pc:sldMasterMk cId="4276197257" sldId="2147483648"/>
              <pc:sldLayoutMk cId="4204562758" sldId="2147484625"/>
              <ac:spMk id="11" creationId="{E88F43EE-71EE-D95A-50B0-5C6F5241B43D}"/>
            </ac:spMkLst>
          </pc:spChg>
        </pc:sldLayoutChg>
        <pc:sldLayoutChg chg="modSp mod">
          <pc:chgData name="Mahto, Sintu" userId="482f2f59-29e7-432a-9f8d-3d2c5ce750da" providerId="ADAL" clId="{E5B3FF1C-5490-4208-8DBB-EB4FD0C4D108}" dt="2025-08-23T13:45:33.516" v="28844"/>
          <pc:sldLayoutMkLst>
            <pc:docMk/>
            <pc:sldMasterMk cId="4276197257" sldId="2147483648"/>
            <pc:sldLayoutMk cId="3386881968" sldId="2147484626"/>
          </pc:sldLayoutMkLst>
          <pc:spChg chg="mod ord modVis">
            <ac:chgData name="Mahto, Sintu" userId="482f2f59-29e7-432a-9f8d-3d2c5ce750da" providerId="ADAL" clId="{E5B3FF1C-5490-4208-8DBB-EB4FD0C4D108}" dt="2025-08-23T13:45:33.516" v="28844"/>
            <ac:spMkLst>
              <pc:docMk/>
              <pc:sldMasterMk cId="4276197257" sldId="2147483648"/>
              <pc:sldLayoutMk cId="3386881968" sldId="2147484626"/>
              <ac:spMk id="5" creationId="{71644CC2-7B48-B773-96B9-78B1B7545098}"/>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193363-6FCC-722C-0A2B-64491A89AF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DF69BC5-0813-5DDF-264E-9B247818B3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E1E399-66AE-584B-A751-EB6AD165607B}" type="datetimeFigureOut">
              <a:rPr lang="en-US" smtClean="0"/>
              <a:t>10/1/2025</a:t>
            </a:fld>
            <a:endParaRPr lang="en-US"/>
          </a:p>
        </p:txBody>
      </p:sp>
      <p:sp>
        <p:nvSpPr>
          <p:cNvPr id="4" name="Footer Placeholder 3">
            <a:extLst>
              <a:ext uri="{FF2B5EF4-FFF2-40B4-BE49-F238E27FC236}">
                <a16:creationId xmlns:a16="http://schemas.microsoft.com/office/drawing/2014/main" id="{52588079-15B7-CA0B-042A-E6EE50F520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7A8237-78A9-BDF9-69A5-D417B7DD97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04BB62-9152-D14F-AC55-BE1A67BE682E}" type="slidenum">
              <a:rPr lang="en-US" smtClean="0"/>
              <a:t>‹#›</a:t>
            </a:fld>
            <a:endParaRPr lang="en-US"/>
          </a:p>
        </p:txBody>
      </p:sp>
    </p:spTree>
    <p:extLst>
      <p:ext uri="{BB962C8B-B14F-4D97-AF65-F5344CB8AC3E}">
        <p14:creationId xmlns:p14="http://schemas.microsoft.com/office/powerpoint/2010/main" val="3434201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049A5-8BAA-194A-B048-3B2766085FE9}"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60511-9993-074B-8207-35CD91B8E31F}" type="slidenum">
              <a:rPr lang="en-US" smtClean="0"/>
              <a:t>‹#›</a:t>
            </a:fld>
            <a:endParaRPr lang="en-US"/>
          </a:p>
        </p:txBody>
      </p:sp>
    </p:spTree>
    <p:extLst>
      <p:ext uri="{BB962C8B-B14F-4D97-AF65-F5344CB8AC3E}">
        <p14:creationId xmlns:p14="http://schemas.microsoft.com/office/powerpoint/2010/main" val="584567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460511-9993-074B-8207-35CD91B8E31F}" type="slidenum">
              <a:rPr lang="en-US" smtClean="0"/>
              <a:t>1</a:t>
            </a:fld>
            <a:endParaRPr lang="en-US"/>
          </a:p>
        </p:txBody>
      </p:sp>
    </p:spTree>
    <p:extLst>
      <p:ext uri="{BB962C8B-B14F-4D97-AF65-F5344CB8AC3E}">
        <p14:creationId xmlns:p14="http://schemas.microsoft.com/office/powerpoint/2010/main" val="2299758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460511-9993-074B-8207-35CD91B8E31F}" type="slidenum">
              <a:rPr lang="en-US" smtClean="0"/>
              <a:t>5</a:t>
            </a:fld>
            <a:endParaRPr lang="en-US"/>
          </a:p>
        </p:txBody>
      </p:sp>
    </p:spTree>
    <p:extLst>
      <p:ext uri="{BB962C8B-B14F-4D97-AF65-F5344CB8AC3E}">
        <p14:creationId xmlns:p14="http://schemas.microsoft.com/office/powerpoint/2010/main" val="4075727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4A3BA-C8C5-F6D4-43C6-F05D6FC10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6C6C4-6869-BEA8-40C3-34461C59F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28BF6-ECEC-7D63-1EDC-D6AAD10D4F5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598789-E289-9FD8-68A9-1046CAF241E8}"/>
              </a:ext>
            </a:extLst>
          </p:cNvPr>
          <p:cNvSpPr>
            <a:spLocks noGrp="1"/>
          </p:cNvSpPr>
          <p:nvPr>
            <p:ph type="sldNum" sz="quarter" idx="5"/>
          </p:nvPr>
        </p:nvSpPr>
        <p:spPr/>
        <p:txBody>
          <a:bodyPr/>
          <a:lstStyle/>
          <a:p>
            <a:fld id="{2E460511-9993-074B-8207-35CD91B8E31F}" type="slidenum">
              <a:rPr lang="en-US" smtClean="0"/>
              <a:t>6</a:t>
            </a:fld>
            <a:endParaRPr lang="en-US"/>
          </a:p>
        </p:txBody>
      </p:sp>
    </p:spTree>
    <p:extLst>
      <p:ext uri="{BB962C8B-B14F-4D97-AF65-F5344CB8AC3E}">
        <p14:creationId xmlns:p14="http://schemas.microsoft.com/office/powerpoint/2010/main" val="1444255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460511-9993-074B-8207-35CD91B8E31F}" type="slidenum">
              <a:rPr lang="en-US" smtClean="0"/>
              <a:t>12</a:t>
            </a:fld>
            <a:endParaRPr lang="en-US"/>
          </a:p>
        </p:txBody>
      </p:sp>
    </p:spTree>
    <p:extLst>
      <p:ext uri="{BB962C8B-B14F-4D97-AF65-F5344CB8AC3E}">
        <p14:creationId xmlns:p14="http://schemas.microsoft.com/office/powerpoint/2010/main" val="1525557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tatatechnologies.com/" TargetMode="External"/><Relationship Id="rId18" Type="http://schemas.openxmlformats.org/officeDocument/2006/relationships/hyperlink" Target="https://www.facebook.com/TataTechnologies/" TargetMode="External"/><Relationship Id="rId3" Type="http://schemas.openxmlformats.org/officeDocument/2006/relationships/image" Target="../media/image22.svg"/><Relationship Id="rId21" Type="http://schemas.openxmlformats.org/officeDocument/2006/relationships/image" Target="../media/image10.svg"/><Relationship Id="rId7" Type="http://schemas.openxmlformats.org/officeDocument/2006/relationships/image" Target="../media/image26.svg"/><Relationship Id="rId12" Type="http://schemas.openxmlformats.org/officeDocument/2006/relationships/image" Target="../media/image7.png"/><Relationship Id="rId17" Type="http://schemas.openxmlformats.org/officeDocument/2006/relationships/hyperlink" Target="https://www.youtube.com/user/tatatechnologies" TargetMode="External"/><Relationship Id="rId2" Type="http://schemas.openxmlformats.org/officeDocument/2006/relationships/image" Target="../media/image21.png"/><Relationship Id="rId16" Type="http://schemas.openxmlformats.org/officeDocument/2006/relationships/hyperlink" Target="https://twitter.com/tatatech_news?s=11&amp;t=fgv6pWVIZCV4O0Z1gAQ2kQ" TargetMode="External"/><Relationship Id="rId20"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6.png"/><Relationship Id="rId5" Type="http://schemas.openxmlformats.org/officeDocument/2006/relationships/image" Target="../media/image24.svg"/><Relationship Id="rId15" Type="http://schemas.openxmlformats.org/officeDocument/2006/relationships/hyperlink" Target="https://www.instagram.com/tatatechnologies/" TargetMode="External"/><Relationship Id="rId23" Type="http://schemas.openxmlformats.org/officeDocument/2006/relationships/image" Target="../media/image31.svg"/><Relationship Id="rId10" Type="http://schemas.openxmlformats.org/officeDocument/2006/relationships/image" Target="../media/image29.svg"/><Relationship Id="rId19"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hyperlink" Target="https://www.linkedin.com/company/tata-technologies" TargetMode="External"/><Relationship Id="rId2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tatatechnologies.com/" TargetMode="External"/><Relationship Id="rId18" Type="http://schemas.openxmlformats.org/officeDocument/2006/relationships/hyperlink" Target="https://www.facebook.com/TataTechnologies/" TargetMode="External"/><Relationship Id="rId3" Type="http://schemas.openxmlformats.org/officeDocument/2006/relationships/image" Target="../media/image22.svg"/><Relationship Id="rId21" Type="http://schemas.openxmlformats.org/officeDocument/2006/relationships/image" Target="../media/image10.svg"/><Relationship Id="rId7" Type="http://schemas.openxmlformats.org/officeDocument/2006/relationships/image" Target="../media/image26.svg"/><Relationship Id="rId12" Type="http://schemas.openxmlformats.org/officeDocument/2006/relationships/image" Target="../media/image7.png"/><Relationship Id="rId17" Type="http://schemas.openxmlformats.org/officeDocument/2006/relationships/hyperlink" Target="https://www.youtube.com/user/tatatechnologies" TargetMode="External"/><Relationship Id="rId2" Type="http://schemas.openxmlformats.org/officeDocument/2006/relationships/image" Target="../media/image21.png"/><Relationship Id="rId16" Type="http://schemas.openxmlformats.org/officeDocument/2006/relationships/hyperlink" Target="https://twitter.com/tatatech_news?s=11&amp;t=fgv6pWVIZCV4O0Z1gAQ2kQ" TargetMode="External"/><Relationship Id="rId20"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6.png"/><Relationship Id="rId5" Type="http://schemas.openxmlformats.org/officeDocument/2006/relationships/image" Target="../media/image24.svg"/><Relationship Id="rId15" Type="http://schemas.openxmlformats.org/officeDocument/2006/relationships/hyperlink" Target="https://www.instagram.com/tatatechnologies/" TargetMode="External"/><Relationship Id="rId23" Type="http://schemas.openxmlformats.org/officeDocument/2006/relationships/image" Target="../media/image31.svg"/><Relationship Id="rId10" Type="http://schemas.openxmlformats.org/officeDocument/2006/relationships/image" Target="../media/image29.svg"/><Relationship Id="rId19"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hyperlink" Target="https://www.linkedin.com/company/tata-technologies" TargetMode="External"/><Relationship Id="rId22"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png"/><Relationship Id="rId7" Type="http://schemas.openxmlformats.org/officeDocument/2006/relationships/image" Target="../media/image32.emf"/><Relationship Id="rId12" Type="http://schemas.openxmlformats.org/officeDocument/2006/relationships/image" Target="../media/image37.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36.emf"/><Relationship Id="rId5" Type="http://schemas.openxmlformats.org/officeDocument/2006/relationships/image" Target="../media/image4.svg"/><Relationship Id="rId10" Type="http://schemas.openxmlformats.org/officeDocument/2006/relationships/image" Target="../media/image35.emf"/><Relationship Id="rId4" Type="http://schemas.openxmlformats.org/officeDocument/2006/relationships/image" Target="../media/image3.png"/><Relationship Id="rId9" Type="http://schemas.openxmlformats.org/officeDocument/2006/relationships/image" Target="../media/image3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6.svg"/><Relationship Id="rId7"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6.png"/><Relationship Id="rId9"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tatatechnologies.com/" TargetMode="External"/><Relationship Id="rId18" Type="http://schemas.openxmlformats.org/officeDocument/2006/relationships/hyperlink" Target="https://www.facebook.com/TataTechnologies/" TargetMode="External"/><Relationship Id="rId3" Type="http://schemas.openxmlformats.org/officeDocument/2006/relationships/image" Target="../media/image22.svg"/><Relationship Id="rId21" Type="http://schemas.openxmlformats.org/officeDocument/2006/relationships/image" Target="../media/image10.svg"/><Relationship Id="rId7" Type="http://schemas.openxmlformats.org/officeDocument/2006/relationships/image" Target="../media/image26.svg"/><Relationship Id="rId12" Type="http://schemas.openxmlformats.org/officeDocument/2006/relationships/image" Target="../media/image7.png"/><Relationship Id="rId17" Type="http://schemas.openxmlformats.org/officeDocument/2006/relationships/hyperlink" Target="https://www.youtube.com/user/tatatechnologies" TargetMode="External"/><Relationship Id="rId2" Type="http://schemas.openxmlformats.org/officeDocument/2006/relationships/image" Target="../media/image21.png"/><Relationship Id="rId16" Type="http://schemas.openxmlformats.org/officeDocument/2006/relationships/hyperlink" Target="https://twitter.com/tatatech_news?s=11&amp;t=fgv6pWVIZCV4O0Z1gAQ2kQ" TargetMode="External"/><Relationship Id="rId20"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6.png"/><Relationship Id="rId5" Type="http://schemas.openxmlformats.org/officeDocument/2006/relationships/image" Target="../media/image24.svg"/><Relationship Id="rId15" Type="http://schemas.openxmlformats.org/officeDocument/2006/relationships/hyperlink" Target="https://www.instagram.com/tatatechnologies/" TargetMode="External"/><Relationship Id="rId23" Type="http://schemas.openxmlformats.org/officeDocument/2006/relationships/image" Target="../media/image31.svg"/><Relationship Id="rId10" Type="http://schemas.openxmlformats.org/officeDocument/2006/relationships/image" Target="../media/image29.svg"/><Relationship Id="rId19"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hyperlink" Target="https://www.linkedin.com/company/tata-technologies" TargetMode="External"/><Relationship Id="rId2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www.tatatechnologies.com/in" TargetMode="External"/><Relationship Id="rId18" Type="http://schemas.openxmlformats.org/officeDocument/2006/relationships/hyperlink" Target="https://www.facebook.com/TataTechnologies/" TargetMode="External"/><Relationship Id="rId3" Type="http://schemas.openxmlformats.org/officeDocument/2006/relationships/image" Target="../media/image22.svg"/><Relationship Id="rId21" Type="http://schemas.openxmlformats.org/officeDocument/2006/relationships/image" Target="../media/image10.svg"/><Relationship Id="rId7" Type="http://schemas.openxmlformats.org/officeDocument/2006/relationships/image" Target="../media/image26.svg"/><Relationship Id="rId12" Type="http://schemas.openxmlformats.org/officeDocument/2006/relationships/image" Target="../media/image7.png"/><Relationship Id="rId17" Type="http://schemas.openxmlformats.org/officeDocument/2006/relationships/hyperlink" Target="https://www.youtube.com/user/tatatechnologies" TargetMode="External"/><Relationship Id="rId2" Type="http://schemas.openxmlformats.org/officeDocument/2006/relationships/image" Target="../media/image21.png"/><Relationship Id="rId16" Type="http://schemas.openxmlformats.org/officeDocument/2006/relationships/hyperlink" Target="https://twitter.com/tatatech_news?s=11&amp;t=fgv6pWVIZCV4O0Z1gAQ2kQ" TargetMode="External"/><Relationship Id="rId20"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6.png"/><Relationship Id="rId5" Type="http://schemas.openxmlformats.org/officeDocument/2006/relationships/image" Target="../media/image24.svg"/><Relationship Id="rId15" Type="http://schemas.openxmlformats.org/officeDocument/2006/relationships/hyperlink" Target="https://www.instagram.com/tatatechnologies/" TargetMode="External"/><Relationship Id="rId23" Type="http://schemas.openxmlformats.org/officeDocument/2006/relationships/image" Target="../media/image31.svg"/><Relationship Id="rId10" Type="http://schemas.openxmlformats.org/officeDocument/2006/relationships/image" Target="../media/image29.svg"/><Relationship Id="rId19"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hyperlink" Target="https://www.linkedin.com/company/tata-technologies" TargetMode="External"/><Relationship Id="rId22" Type="http://schemas.openxmlformats.org/officeDocument/2006/relationships/image" Target="../media/image3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0.sv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1.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image" Target="../media/image8.png"/><Relationship Id="rId9"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61BEA34-6380-0E3E-8E99-74ED24343D80}"/>
              </a:ext>
            </a:extLst>
          </p:cNvPr>
          <p:cNvGrpSpPr/>
          <p:nvPr userDrawn="1"/>
        </p:nvGrpSpPr>
        <p:grpSpPr>
          <a:xfrm>
            <a:off x="333375" y="333374"/>
            <a:ext cx="1776779" cy="130175"/>
            <a:chOff x="264578" y="264386"/>
            <a:chExt cx="1493508" cy="106542"/>
          </a:xfrm>
        </p:grpSpPr>
        <p:sp>
          <p:nvSpPr>
            <p:cNvPr id="18" name="object 9">
              <a:extLst>
                <a:ext uri="{FF2B5EF4-FFF2-40B4-BE49-F238E27FC236}">
                  <a16:creationId xmlns:a16="http://schemas.microsoft.com/office/drawing/2014/main" id="{4D76207C-F4D8-B3AC-A9B7-2553275C79CB}"/>
                </a:ext>
              </a:extLst>
            </p:cNvPr>
            <p:cNvSpPr/>
            <p:nvPr/>
          </p:nvSpPr>
          <p:spPr>
            <a:xfrm>
              <a:off x="264578" y="266229"/>
              <a:ext cx="413331" cy="103011"/>
            </a:xfrm>
            <a:custGeom>
              <a:avLst/>
              <a:gdLst/>
              <a:ahLst/>
              <a:cxnLst/>
              <a:rect l="l" t="t" r="r" b="b"/>
              <a:pathLst>
                <a:path w="817880" h="203834">
                  <a:moveTo>
                    <a:pt x="196837" y="0"/>
                  </a:moveTo>
                  <a:lnTo>
                    <a:pt x="0" y="0"/>
                  </a:lnTo>
                  <a:lnTo>
                    <a:pt x="0" y="59690"/>
                  </a:lnTo>
                  <a:lnTo>
                    <a:pt x="58331" y="59690"/>
                  </a:lnTo>
                  <a:lnTo>
                    <a:pt x="58331" y="203200"/>
                  </a:lnTo>
                  <a:lnTo>
                    <a:pt x="140335" y="203200"/>
                  </a:lnTo>
                  <a:lnTo>
                    <a:pt x="140335" y="59690"/>
                  </a:lnTo>
                  <a:lnTo>
                    <a:pt x="196837" y="59690"/>
                  </a:lnTo>
                  <a:lnTo>
                    <a:pt x="196837" y="0"/>
                  </a:lnTo>
                  <a:close/>
                </a:path>
                <a:path w="817880" h="203834">
                  <a:moveTo>
                    <a:pt x="418274" y="203225"/>
                  </a:moveTo>
                  <a:lnTo>
                    <a:pt x="338988" y="0"/>
                  </a:lnTo>
                  <a:lnTo>
                    <a:pt x="253326" y="0"/>
                  </a:lnTo>
                  <a:lnTo>
                    <a:pt x="175882" y="203225"/>
                  </a:lnTo>
                  <a:lnTo>
                    <a:pt x="254241" y="203225"/>
                  </a:lnTo>
                  <a:lnTo>
                    <a:pt x="296164" y="82016"/>
                  </a:lnTo>
                  <a:lnTo>
                    <a:pt x="338074" y="203225"/>
                  </a:lnTo>
                  <a:lnTo>
                    <a:pt x="418274" y="203225"/>
                  </a:lnTo>
                  <a:close/>
                </a:path>
                <a:path w="817880" h="203834">
                  <a:moveTo>
                    <a:pt x="595960" y="0"/>
                  </a:moveTo>
                  <a:lnTo>
                    <a:pt x="399135" y="0"/>
                  </a:lnTo>
                  <a:lnTo>
                    <a:pt x="399135" y="59690"/>
                  </a:lnTo>
                  <a:lnTo>
                    <a:pt x="457454" y="59690"/>
                  </a:lnTo>
                  <a:lnTo>
                    <a:pt x="457454" y="203200"/>
                  </a:lnTo>
                  <a:lnTo>
                    <a:pt x="539457" y="203200"/>
                  </a:lnTo>
                  <a:lnTo>
                    <a:pt x="539457" y="59690"/>
                  </a:lnTo>
                  <a:lnTo>
                    <a:pt x="595960" y="59690"/>
                  </a:lnTo>
                  <a:lnTo>
                    <a:pt x="595960" y="0"/>
                  </a:lnTo>
                  <a:close/>
                </a:path>
                <a:path w="817880" h="203834">
                  <a:moveTo>
                    <a:pt x="817397" y="203225"/>
                  </a:moveTo>
                  <a:lnTo>
                    <a:pt x="738136" y="0"/>
                  </a:lnTo>
                  <a:lnTo>
                    <a:pt x="652462" y="0"/>
                  </a:lnTo>
                  <a:lnTo>
                    <a:pt x="575005" y="203225"/>
                  </a:lnTo>
                  <a:lnTo>
                    <a:pt x="654291" y="203225"/>
                  </a:lnTo>
                  <a:lnTo>
                    <a:pt x="695299" y="82016"/>
                  </a:lnTo>
                  <a:lnTo>
                    <a:pt x="737196" y="203225"/>
                  </a:lnTo>
                  <a:lnTo>
                    <a:pt x="817397" y="203225"/>
                  </a:lnTo>
                  <a:close/>
                </a:path>
              </a:pathLst>
            </a:custGeom>
            <a:solidFill>
              <a:srgbClr val="1268B3"/>
            </a:solidFill>
          </p:spPr>
          <p:txBody>
            <a:bodyPr wrap="square" lIns="0" tIns="0" rIns="0" bIns="0" rtlCol="0"/>
            <a:lstStyle/>
            <a:p>
              <a:endParaRPr/>
            </a:p>
          </p:txBody>
        </p:sp>
        <p:sp>
          <p:nvSpPr>
            <p:cNvPr id="19" name="object 10">
              <a:extLst>
                <a:ext uri="{FF2B5EF4-FFF2-40B4-BE49-F238E27FC236}">
                  <a16:creationId xmlns:a16="http://schemas.microsoft.com/office/drawing/2014/main" id="{F41F7ABA-A9EC-0FCE-4387-D92B0722268F}"/>
                </a:ext>
              </a:extLst>
            </p:cNvPr>
            <p:cNvSpPr/>
            <p:nvPr/>
          </p:nvSpPr>
          <p:spPr>
            <a:xfrm>
              <a:off x="729249" y="264386"/>
              <a:ext cx="1028837" cy="106542"/>
            </a:xfrm>
            <a:custGeom>
              <a:avLst/>
              <a:gdLst/>
              <a:ahLst/>
              <a:cxnLst/>
              <a:rect l="l" t="t" r="r" b="b"/>
              <a:pathLst>
                <a:path w="2035810" h="210820">
                  <a:moveTo>
                    <a:pt x="1345016" y="0"/>
                  </a:moveTo>
                  <a:lnTo>
                    <a:pt x="1306228" y="8334"/>
                  </a:lnTo>
                  <a:lnTo>
                    <a:pt x="1275982" y="30420"/>
                  </a:lnTo>
                  <a:lnTo>
                    <a:pt x="1256329" y="63952"/>
                  </a:lnTo>
                  <a:lnTo>
                    <a:pt x="1249323" y="106625"/>
                  </a:lnTo>
                  <a:lnTo>
                    <a:pt x="1255918" y="148224"/>
                  </a:lnTo>
                  <a:lnTo>
                    <a:pt x="1274733" y="181110"/>
                  </a:lnTo>
                  <a:lnTo>
                    <a:pt x="1304311" y="202722"/>
                  </a:lnTo>
                  <a:lnTo>
                    <a:pt x="1343194" y="210496"/>
                  </a:lnTo>
                  <a:lnTo>
                    <a:pt x="1345016" y="210496"/>
                  </a:lnTo>
                  <a:lnTo>
                    <a:pt x="1345016" y="180423"/>
                  </a:lnTo>
                  <a:lnTo>
                    <a:pt x="1321195" y="174514"/>
                  </a:lnTo>
                  <a:lnTo>
                    <a:pt x="1303439" y="158440"/>
                  </a:lnTo>
                  <a:lnTo>
                    <a:pt x="1292346" y="134677"/>
                  </a:lnTo>
                  <a:lnTo>
                    <a:pt x="1288637" y="106625"/>
                  </a:lnTo>
                  <a:lnTo>
                    <a:pt x="1288629" y="104792"/>
                  </a:lnTo>
                  <a:lnTo>
                    <a:pt x="1292091" y="76971"/>
                  </a:lnTo>
                  <a:lnTo>
                    <a:pt x="1302760" y="52853"/>
                  </a:lnTo>
                  <a:lnTo>
                    <a:pt x="1320431" y="36251"/>
                  </a:lnTo>
                  <a:lnTo>
                    <a:pt x="1345016" y="30072"/>
                  </a:lnTo>
                  <a:lnTo>
                    <a:pt x="1345016" y="0"/>
                  </a:lnTo>
                  <a:close/>
                </a:path>
                <a:path w="2035810" h="210820">
                  <a:moveTo>
                    <a:pt x="1346817" y="0"/>
                  </a:moveTo>
                  <a:lnTo>
                    <a:pt x="1345016" y="0"/>
                  </a:lnTo>
                  <a:lnTo>
                    <a:pt x="1345016" y="30072"/>
                  </a:lnTo>
                  <a:lnTo>
                    <a:pt x="1369601" y="36365"/>
                  </a:lnTo>
                  <a:lnTo>
                    <a:pt x="1387273" y="53080"/>
                  </a:lnTo>
                  <a:lnTo>
                    <a:pt x="1397941" y="76971"/>
                  </a:lnTo>
                  <a:lnTo>
                    <a:pt x="1401283" y="102970"/>
                  </a:lnTo>
                  <a:lnTo>
                    <a:pt x="1401404" y="105703"/>
                  </a:lnTo>
                  <a:lnTo>
                    <a:pt x="1397814" y="134681"/>
                  </a:lnTo>
                  <a:lnTo>
                    <a:pt x="1386935" y="158671"/>
                  </a:lnTo>
                  <a:lnTo>
                    <a:pt x="1369221" y="174630"/>
                  </a:lnTo>
                  <a:lnTo>
                    <a:pt x="1345016" y="180423"/>
                  </a:lnTo>
                  <a:lnTo>
                    <a:pt x="1345016" y="210496"/>
                  </a:lnTo>
                  <a:lnTo>
                    <a:pt x="1383558" y="202921"/>
                  </a:lnTo>
                  <a:lnTo>
                    <a:pt x="1414161" y="182020"/>
                  </a:lnTo>
                  <a:lnTo>
                    <a:pt x="1434342" y="148475"/>
                  </a:lnTo>
                  <a:lnTo>
                    <a:pt x="1441621" y="102970"/>
                  </a:lnTo>
                  <a:lnTo>
                    <a:pt x="1435140" y="62280"/>
                  </a:lnTo>
                  <a:lnTo>
                    <a:pt x="1416439" y="29618"/>
                  </a:lnTo>
                  <a:lnTo>
                    <a:pt x="1386628" y="7888"/>
                  </a:lnTo>
                  <a:lnTo>
                    <a:pt x="1346817" y="0"/>
                  </a:lnTo>
                  <a:close/>
                </a:path>
                <a:path w="2035810" h="210820">
                  <a:moveTo>
                    <a:pt x="1581030" y="921"/>
                  </a:moveTo>
                  <a:lnTo>
                    <a:pt x="1535065" y="8480"/>
                  </a:lnTo>
                  <a:lnTo>
                    <a:pt x="1499699" y="29962"/>
                  </a:lnTo>
                  <a:lnTo>
                    <a:pt x="1476978" y="63577"/>
                  </a:lnTo>
                  <a:lnTo>
                    <a:pt x="1468950" y="107535"/>
                  </a:lnTo>
                  <a:lnTo>
                    <a:pt x="1470395" y="129457"/>
                  </a:lnTo>
                  <a:lnTo>
                    <a:pt x="1484568" y="167493"/>
                  </a:lnTo>
                  <a:lnTo>
                    <a:pt x="1512009" y="194199"/>
                  </a:lnTo>
                  <a:lnTo>
                    <a:pt x="1552023" y="207875"/>
                  </a:lnTo>
                  <a:lnTo>
                    <a:pt x="1576475" y="209585"/>
                  </a:lnTo>
                  <a:lnTo>
                    <a:pt x="1595956" y="208373"/>
                  </a:lnTo>
                  <a:lnTo>
                    <a:pt x="1614063" y="205368"/>
                  </a:lnTo>
                  <a:lnTo>
                    <a:pt x="1629778" y="201510"/>
                  </a:lnTo>
                  <a:lnTo>
                    <a:pt x="1642086" y="197742"/>
                  </a:lnTo>
                  <a:lnTo>
                    <a:pt x="1642086" y="178612"/>
                  </a:lnTo>
                  <a:lnTo>
                    <a:pt x="1577376" y="178612"/>
                  </a:lnTo>
                  <a:lnTo>
                    <a:pt x="1548595" y="173612"/>
                  </a:lnTo>
                  <a:lnTo>
                    <a:pt x="1526134" y="159128"/>
                  </a:lnTo>
                  <a:lnTo>
                    <a:pt x="1511530" y="135931"/>
                  </a:lnTo>
                  <a:lnTo>
                    <a:pt x="1506320" y="104792"/>
                  </a:lnTo>
                  <a:lnTo>
                    <a:pt x="1511842" y="73797"/>
                  </a:lnTo>
                  <a:lnTo>
                    <a:pt x="1527270" y="50917"/>
                  </a:lnTo>
                  <a:lnTo>
                    <a:pt x="1550901" y="36749"/>
                  </a:lnTo>
                  <a:lnTo>
                    <a:pt x="1581030" y="31894"/>
                  </a:lnTo>
                  <a:lnTo>
                    <a:pt x="1629976" y="31894"/>
                  </a:lnTo>
                  <a:lnTo>
                    <a:pt x="1635698" y="10931"/>
                  </a:lnTo>
                  <a:lnTo>
                    <a:pt x="1626517" y="7445"/>
                  </a:lnTo>
                  <a:lnTo>
                    <a:pt x="1614175" y="4218"/>
                  </a:lnTo>
                  <a:lnTo>
                    <a:pt x="1598928" y="1845"/>
                  </a:lnTo>
                  <a:lnTo>
                    <a:pt x="1581030" y="921"/>
                  </a:lnTo>
                  <a:close/>
                </a:path>
                <a:path w="2035810" h="210820">
                  <a:moveTo>
                    <a:pt x="1642086" y="94771"/>
                  </a:moveTo>
                  <a:lnTo>
                    <a:pt x="1570098" y="94771"/>
                  </a:lnTo>
                  <a:lnTo>
                    <a:pt x="1570098" y="123922"/>
                  </a:lnTo>
                  <a:lnTo>
                    <a:pt x="1605636" y="123922"/>
                  </a:lnTo>
                  <a:lnTo>
                    <a:pt x="1605636" y="174958"/>
                  </a:lnTo>
                  <a:lnTo>
                    <a:pt x="1601216" y="176302"/>
                  </a:lnTo>
                  <a:lnTo>
                    <a:pt x="1594918" y="177472"/>
                  </a:lnTo>
                  <a:lnTo>
                    <a:pt x="1586914" y="178299"/>
                  </a:lnTo>
                  <a:lnTo>
                    <a:pt x="1577376" y="178612"/>
                  </a:lnTo>
                  <a:lnTo>
                    <a:pt x="1642086" y="178612"/>
                  </a:lnTo>
                  <a:lnTo>
                    <a:pt x="1642086" y="94771"/>
                  </a:lnTo>
                  <a:close/>
                </a:path>
                <a:path w="2035810" h="210820">
                  <a:moveTo>
                    <a:pt x="1629976" y="31894"/>
                  </a:moveTo>
                  <a:lnTo>
                    <a:pt x="1581030" y="31894"/>
                  </a:lnTo>
                  <a:lnTo>
                    <a:pt x="1595462" y="32550"/>
                  </a:lnTo>
                  <a:lnTo>
                    <a:pt x="1607672" y="34403"/>
                  </a:lnTo>
                  <a:lnTo>
                    <a:pt x="1618176" y="37279"/>
                  </a:lnTo>
                  <a:lnTo>
                    <a:pt x="1627489" y="41003"/>
                  </a:lnTo>
                  <a:lnTo>
                    <a:pt x="1629976" y="31894"/>
                  </a:lnTo>
                  <a:close/>
                </a:path>
                <a:path w="2035810" h="210820">
                  <a:moveTo>
                    <a:pt x="1716816" y="3643"/>
                  </a:moveTo>
                  <a:lnTo>
                    <a:pt x="1679435" y="3643"/>
                  </a:lnTo>
                  <a:lnTo>
                    <a:pt x="1679435" y="206862"/>
                  </a:lnTo>
                  <a:lnTo>
                    <a:pt x="1716816" y="206862"/>
                  </a:lnTo>
                  <a:lnTo>
                    <a:pt x="1716816" y="3643"/>
                  </a:lnTo>
                  <a:close/>
                </a:path>
                <a:path w="2035810" h="210820">
                  <a:moveTo>
                    <a:pt x="1871733" y="3633"/>
                  </a:moveTo>
                  <a:lnTo>
                    <a:pt x="1753255" y="3633"/>
                  </a:lnTo>
                  <a:lnTo>
                    <a:pt x="1753255" y="206862"/>
                  </a:lnTo>
                  <a:lnTo>
                    <a:pt x="1876267" y="206862"/>
                  </a:lnTo>
                  <a:lnTo>
                    <a:pt x="1876267" y="176790"/>
                  </a:lnTo>
                  <a:lnTo>
                    <a:pt x="1790615" y="176790"/>
                  </a:lnTo>
                  <a:lnTo>
                    <a:pt x="1790615" y="116635"/>
                  </a:lnTo>
                  <a:lnTo>
                    <a:pt x="1867157" y="116635"/>
                  </a:lnTo>
                  <a:lnTo>
                    <a:pt x="1867157" y="86573"/>
                  </a:lnTo>
                  <a:lnTo>
                    <a:pt x="1790615" y="86573"/>
                  </a:lnTo>
                  <a:lnTo>
                    <a:pt x="1790615" y="33716"/>
                  </a:lnTo>
                  <a:lnTo>
                    <a:pt x="1871733" y="33716"/>
                  </a:lnTo>
                  <a:lnTo>
                    <a:pt x="1871733" y="3633"/>
                  </a:lnTo>
                  <a:close/>
                </a:path>
                <a:path w="2035810" h="210820">
                  <a:moveTo>
                    <a:pt x="1911816" y="166759"/>
                  </a:moveTo>
                  <a:lnTo>
                    <a:pt x="1927197" y="206506"/>
                  </a:lnTo>
                  <a:lnTo>
                    <a:pt x="1958285" y="210496"/>
                  </a:lnTo>
                  <a:lnTo>
                    <a:pt x="1992682" y="205568"/>
                  </a:lnTo>
                  <a:lnTo>
                    <a:pt x="2016829" y="192266"/>
                  </a:lnTo>
                  <a:lnTo>
                    <a:pt x="2026166" y="179512"/>
                  </a:lnTo>
                  <a:lnTo>
                    <a:pt x="1961018" y="179512"/>
                  </a:lnTo>
                  <a:lnTo>
                    <a:pt x="1946930" y="178415"/>
                  </a:lnTo>
                  <a:lnTo>
                    <a:pt x="1933688" y="175523"/>
                  </a:lnTo>
                  <a:lnTo>
                    <a:pt x="1921811" y="171437"/>
                  </a:lnTo>
                  <a:lnTo>
                    <a:pt x="1911816" y="166759"/>
                  </a:lnTo>
                  <a:close/>
                </a:path>
                <a:path w="2035810" h="210820">
                  <a:moveTo>
                    <a:pt x="1978337" y="0"/>
                  </a:moveTo>
                  <a:lnTo>
                    <a:pt x="1948633" y="4498"/>
                  </a:lnTo>
                  <a:lnTo>
                    <a:pt x="1925938" y="16855"/>
                  </a:lnTo>
                  <a:lnTo>
                    <a:pt x="1911446" y="35365"/>
                  </a:lnTo>
                  <a:lnTo>
                    <a:pt x="1906350" y="58322"/>
                  </a:lnTo>
                  <a:lnTo>
                    <a:pt x="1910294" y="78209"/>
                  </a:lnTo>
                  <a:lnTo>
                    <a:pt x="1921500" y="94425"/>
                  </a:lnTo>
                  <a:lnTo>
                    <a:pt x="1939025" y="107395"/>
                  </a:lnTo>
                  <a:lnTo>
                    <a:pt x="1978390" y="124999"/>
                  </a:lnTo>
                  <a:lnTo>
                    <a:pt x="1989723" y="132700"/>
                  </a:lnTo>
                  <a:lnTo>
                    <a:pt x="1996272" y="141252"/>
                  </a:lnTo>
                  <a:lnTo>
                    <a:pt x="1998378" y="151262"/>
                  </a:lnTo>
                  <a:lnTo>
                    <a:pt x="1995880" y="162987"/>
                  </a:lnTo>
                  <a:lnTo>
                    <a:pt x="1988596" y="171886"/>
                  </a:lnTo>
                  <a:lnTo>
                    <a:pt x="1976863" y="177535"/>
                  </a:lnTo>
                  <a:lnTo>
                    <a:pt x="1961018" y="179512"/>
                  </a:lnTo>
                  <a:lnTo>
                    <a:pt x="2026166" y="179512"/>
                  </a:lnTo>
                  <a:lnTo>
                    <a:pt x="2031068" y="172815"/>
                  </a:lnTo>
                  <a:lnTo>
                    <a:pt x="2035739" y="149440"/>
                  </a:lnTo>
                  <a:lnTo>
                    <a:pt x="2032492" y="129135"/>
                  </a:lnTo>
                  <a:lnTo>
                    <a:pt x="2022755" y="112759"/>
                  </a:lnTo>
                  <a:lnTo>
                    <a:pt x="2006531" y="99460"/>
                  </a:lnTo>
                  <a:lnTo>
                    <a:pt x="1983824" y="88384"/>
                  </a:lnTo>
                  <a:lnTo>
                    <a:pt x="1966156" y="81198"/>
                  </a:lnTo>
                  <a:lnTo>
                    <a:pt x="1953962" y="73927"/>
                  </a:lnTo>
                  <a:lnTo>
                    <a:pt x="1946899" y="65458"/>
                  </a:lnTo>
                  <a:lnTo>
                    <a:pt x="1944621" y="54678"/>
                  </a:lnTo>
                  <a:lnTo>
                    <a:pt x="1946555" y="45976"/>
                  </a:lnTo>
                  <a:lnTo>
                    <a:pt x="1952589" y="38386"/>
                  </a:lnTo>
                  <a:lnTo>
                    <a:pt x="1963068" y="33018"/>
                  </a:lnTo>
                  <a:lnTo>
                    <a:pt x="1978337" y="30983"/>
                  </a:lnTo>
                  <a:lnTo>
                    <a:pt x="2021182" y="30983"/>
                  </a:lnTo>
                  <a:lnTo>
                    <a:pt x="2027540" y="10020"/>
                  </a:lnTo>
                  <a:lnTo>
                    <a:pt x="2018444" y="6149"/>
                  </a:lnTo>
                  <a:lnTo>
                    <a:pt x="2007383" y="2960"/>
                  </a:lnTo>
                  <a:lnTo>
                    <a:pt x="1994100" y="797"/>
                  </a:lnTo>
                  <a:lnTo>
                    <a:pt x="1978337" y="0"/>
                  </a:lnTo>
                  <a:close/>
                </a:path>
                <a:path w="2035810" h="210820">
                  <a:moveTo>
                    <a:pt x="2021182" y="30983"/>
                  </a:moveTo>
                  <a:lnTo>
                    <a:pt x="1978337" y="30983"/>
                  </a:lnTo>
                  <a:lnTo>
                    <a:pt x="1991641" y="31894"/>
                  </a:lnTo>
                  <a:lnTo>
                    <a:pt x="2002815" y="34171"/>
                  </a:lnTo>
                  <a:lnTo>
                    <a:pt x="2011771" y="37132"/>
                  </a:lnTo>
                  <a:lnTo>
                    <a:pt x="2018420" y="40093"/>
                  </a:lnTo>
                  <a:lnTo>
                    <a:pt x="2021182" y="30983"/>
                  </a:lnTo>
                  <a:close/>
                </a:path>
                <a:path w="2035810" h="210820">
                  <a:moveTo>
                    <a:pt x="997833" y="0"/>
                  </a:moveTo>
                  <a:lnTo>
                    <a:pt x="959042" y="8334"/>
                  </a:lnTo>
                  <a:lnTo>
                    <a:pt x="928800" y="30420"/>
                  </a:lnTo>
                  <a:lnTo>
                    <a:pt x="909154" y="63952"/>
                  </a:lnTo>
                  <a:lnTo>
                    <a:pt x="902150" y="106625"/>
                  </a:lnTo>
                  <a:lnTo>
                    <a:pt x="908742" y="148224"/>
                  </a:lnTo>
                  <a:lnTo>
                    <a:pt x="927551" y="181110"/>
                  </a:lnTo>
                  <a:lnTo>
                    <a:pt x="957125" y="202722"/>
                  </a:lnTo>
                  <a:lnTo>
                    <a:pt x="996011" y="210496"/>
                  </a:lnTo>
                  <a:lnTo>
                    <a:pt x="997833" y="210496"/>
                  </a:lnTo>
                  <a:lnTo>
                    <a:pt x="997833" y="180423"/>
                  </a:lnTo>
                  <a:lnTo>
                    <a:pt x="974006" y="174514"/>
                  </a:lnTo>
                  <a:lnTo>
                    <a:pt x="956247" y="158440"/>
                  </a:lnTo>
                  <a:lnTo>
                    <a:pt x="945152" y="134677"/>
                  </a:lnTo>
                  <a:lnTo>
                    <a:pt x="941443" y="106625"/>
                  </a:lnTo>
                  <a:lnTo>
                    <a:pt x="941435" y="104792"/>
                  </a:lnTo>
                  <a:lnTo>
                    <a:pt x="944896" y="76971"/>
                  </a:lnTo>
                  <a:lnTo>
                    <a:pt x="955563" y="52853"/>
                  </a:lnTo>
                  <a:lnTo>
                    <a:pt x="973237" y="36251"/>
                  </a:lnTo>
                  <a:lnTo>
                    <a:pt x="997833" y="30072"/>
                  </a:lnTo>
                  <a:lnTo>
                    <a:pt x="997833" y="0"/>
                  </a:lnTo>
                  <a:close/>
                </a:path>
                <a:path w="2035810" h="210820">
                  <a:moveTo>
                    <a:pt x="999644" y="0"/>
                  </a:moveTo>
                  <a:lnTo>
                    <a:pt x="997833" y="0"/>
                  </a:lnTo>
                  <a:lnTo>
                    <a:pt x="997833" y="30072"/>
                  </a:lnTo>
                  <a:lnTo>
                    <a:pt x="1022415" y="36365"/>
                  </a:lnTo>
                  <a:lnTo>
                    <a:pt x="1040079" y="53080"/>
                  </a:lnTo>
                  <a:lnTo>
                    <a:pt x="1050740" y="76971"/>
                  </a:lnTo>
                  <a:lnTo>
                    <a:pt x="1054079" y="102970"/>
                  </a:lnTo>
                  <a:lnTo>
                    <a:pt x="1054200" y="105703"/>
                  </a:lnTo>
                  <a:lnTo>
                    <a:pt x="1050612" y="134681"/>
                  </a:lnTo>
                  <a:lnTo>
                    <a:pt x="1039737" y="158671"/>
                  </a:lnTo>
                  <a:lnTo>
                    <a:pt x="1022031" y="174630"/>
                  </a:lnTo>
                  <a:lnTo>
                    <a:pt x="997833" y="180423"/>
                  </a:lnTo>
                  <a:lnTo>
                    <a:pt x="997833" y="210496"/>
                  </a:lnTo>
                  <a:lnTo>
                    <a:pt x="1036237" y="202921"/>
                  </a:lnTo>
                  <a:lnTo>
                    <a:pt x="1066514" y="182020"/>
                  </a:lnTo>
                  <a:lnTo>
                    <a:pt x="1086367" y="148475"/>
                  </a:lnTo>
                  <a:lnTo>
                    <a:pt x="1093495" y="102970"/>
                  </a:lnTo>
                  <a:lnTo>
                    <a:pt x="1087161" y="62280"/>
                  </a:lnTo>
                  <a:lnTo>
                    <a:pt x="1068782" y="29618"/>
                  </a:lnTo>
                  <a:lnTo>
                    <a:pt x="1039298" y="7888"/>
                  </a:lnTo>
                  <a:lnTo>
                    <a:pt x="999644" y="0"/>
                  </a:lnTo>
                  <a:close/>
                </a:path>
                <a:path w="2035810" h="210820">
                  <a:moveTo>
                    <a:pt x="1162760" y="3633"/>
                  </a:moveTo>
                  <a:lnTo>
                    <a:pt x="1125389" y="3633"/>
                  </a:lnTo>
                  <a:lnTo>
                    <a:pt x="1125389" y="206862"/>
                  </a:lnTo>
                  <a:lnTo>
                    <a:pt x="1246590" y="206862"/>
                  </a:lnTo>
                  <a:lnTo>
                    <a:pt x="1246590" y="175868"/>
                  </a:lnTo>
                  <a:lnTo>
                    <a:pt x="1162760" y="175868"/>
                  </a:lnTo>
                  <a:lnTo>
                    <a:pt x="1162760" y="3633"/>
                  </a:lnTo>
                  <a:close/>
                </a:path>
                <a:path w="2035810" h="210820">
                  <a:moveTo>
                    <a:pt x="95682" y="34627"/>
                  </a:moveTo>
                  <a:lnTo>
                    <a:pt x="58322" y="34627"/>
                  </a:lnTo>
                  <a:lnTo>
                    <a:pt x="58322" y="206862"/>
                  </a:lnTo>
                  <a:lnTo>
                    <a:pt x="95682" y="206862"/>
                  </a:lnTo>
                  <a:lnTo>
                    <a:pt x="95682" y="34627"/>
                  </a:lnTo>
                  <a:close/>
                </a:path>
                <a:path w="2035810" h="210820">
                  <a:moveTo>
                    <a:pt x="153995" y="3633"/>
                  </a:moveTo>
                  <a:lnTo>
                    <a:pt x="0" y="3633"/>
                  </a:lnTo>
                  <a:lnTo>
                    <a:pt x="0" y="34627"/>
                  </a:lnTo>
                  <a:lnTo>
                    <a:pt x="153995" y="34627"/>
                  </a:lnTo>
                  <a:lnTo>
                    <a:pt x="153995" y="3633"/>
                  </a:lnTo>
                  <a:close/>
                </a:path>
                <a:path w="2035810" h="210820">
                  <a:moveTo>
                    <a:pt x="302535" y="3633"/>
                  </a:moveTo>
                  <a:lnTo>
                    <a:pt x="184078" y="3633"/>
                  </a:lnTo>
                  <a:lnTo>
                    <a:pt x="184078" y="206862"/>
                  </a:lnTo>
                  <a:lnTo>
                    <a:pt x="307090" y="206862"/>
                  </a:lnTo>
                  <a:lnTo>
                    <a:pt x="307090" y="176790"/>
                  </a:lnTo>
                  <a:lnTo>
                    <a:pt x="220527" y="176790"/>
                  </a:lnTo>
                  <a:lnTo>
                    <a:pt x="220527" y="116635"/>
                  </a:lnTo>
                  <a:lnTo>
                    <a:pt x="297980" y="116635"/>
                  </a:lnTo>
                  <a:lnTo>
                    <a:pt x="297980" y="86573"/>
                  </a:lnTo>
                  <a:lnTo>
                    <a:pt x="220527" y="86573"/>
                  </a:lnTo>
                  <a:lnTo>
                    <a:pt x="220527" y="33716"/>
                  </a:lnTo>
                  <a:lnTo>
                    <a:pt x="302535" y="33716"/>
                  </a:lnTo>
                  <a:lnTo>
                    <a:pt x="302535" y="3633"/>
                  </a:lnTo>
                  <a:close/>
                </a:path>
                <a:path w="2035810" h="210820">
                  <a:moveTo>
                    <a:pt x="438321" y="0"/>
                  </a:moveTo>
                  <a:lnTo>
                    <a:pt x="394708" y="7446"/>
                  </a:lnTo>
                  <a:lnTo>
                    <a:pt x="360063" y="28818"/>
                  </a:lnTo>
                  <a:lnTo>
                    <a:pt x="337208" y="62665"/>
                  </a:lnTo>
                  <a:lnTo>
                    <a:pt x="328963" y="107535"/>
                  </a:lnTo>
                  <a:lnTo>
                    <a:pt x="336096" y="149761"/>
                  </a:lnTo>
                  <a:lnTo>
                    <a:pt x="356642" y="182249"/>
                  </a:lnTo>
                  <a:lnTo>
                    <a:pt x="389318" y="203121"/>
                  </a:lnTo>
                  <a:lnTo>
                    <a:pt x="432845" y="210496"/>
                  </a:lnTo>
                  <a:lnTo>
                    <a:pt x="450198" y="209713"/>
                  </a:lnTo>
                  <a:lnTo>
                    <a:pt x="465077" y="207649"/>
                  </a:lnTo>
                  <a:lnTo>
                    <a:pt x="477054" y="204731"/>
                  </a:lnTo>
                  <a:lnTo>
                    <a:pt x="485702" y="201386"/>
                  </a:lnTo>
                  <a:lnTo>
                    <a:pt x="481056" y="179512"/>
                  </a:lnTo>
                  <a:lnTo>
                    <a:pt x="439222" y="179512"/>
                  </a:lnTo>
                  <a:lnTo>
                    <a:pt x="409280" y="174258"/>
                  </a:lnTo>
                  <a:lnTo>
                    <a:pt x="386941" y="159351"/>
                  </a:lnTo>
                  <a:lnTo>
                    <a:pt x="372972" y="136072"/>
                  </a:lnTo>
                  <a:lnTo>
                    <a:pt x="368145" y="105703"/>
                  </a:lnTo>
                  <a:lnTo>
                    <a:pt x="373486" y="73266"/>
                  </a:lnTo>
                  <a:lnTo>
                    <a:pt x="388311" y="49888"/>
                  </a:lnTo>
                  <a:lnTo>
                    <a:pt x="410822" y="35737"/>
                  </a:lnTo>
                  <a:lnTo>
                    <a:pt x="439222" y="30983"/>
                  </a:lnTo>
                  <a:lnTo>
                    <a:pt x="481549" y="30983"/>
                  </a:lnTo>
                  <a:lnTo>
                    <a:pt x="487513" y="9120"/>
                  </a:lnTo>
                  <a:lnTo>
                    <a:pt x="480211" y="6153"/>
                  </a:lnTo>
                  <a:lnTo>
                    <a:pt x="469408" y="3189"/>
                  </a:lnTo>
                  <a:lnTo>
                    <a:pt x="455359" y="911"/>
                  </a:lnTo>
                  <a:lnTo>
                    <a:pt x="438321" y="0"/>
                  </a:lnTo>
                  <a:close/>
                </a:path>
                <a:path w="2035810" h="210820">
                  <a:moveTo>
                    <a:pt x="479315" y="171314"/>
                  </a:moveTo>
                  <a:lnTo>
                    <a:pt x="471257" y="174516"/>
                  </a:lnTo>
                  <a:lnTo>
                    <a:pt x="461318" y="177121"/>
                  </a:lnTo>
                  <a:lnTo>
                    <a:pt x="450354" y="178872"/>
                  </a:lnTo>
                  <a:lnTo>
                    <a:pt x="439222" y="179512"/>
                  </a:lnTo>
                  <a:lnTo>
                    <a:pt x="481056" y="179512"/>
                  </a:lnTo>
                  <a:lnTo>
                    <a:pt x="479315" y="171314"/>
                  </a:lnTo>
                  <a:close/>
                </a:path>
                <a:path w="2035810" h="210820">
                  <a:moveTo>
                    <a:pt x="481549" y="30983"/>
                  </a:moveTo>
                  <a:lnTo>
                    <a:pt x="439222" y="30983"/>
                  </a:lnTo>
                  <a:lnTo>
                    <a:pt x="451507" y="31623"/>
                  </a:lnTo>
                  <a:lnTo>
                    <a:pt x="462343" y="33373"/>
                  </a:lnTo>
                  <a:lnTo>
                    <a:pt x="471641" y="35975"/>
                  </a:lnTo>
                  <a:lnTo>
                    <a:pt x="479315" y="39171"/>
                  </a:lnTo>
                  <a:lnTo>
                    <a:pt x="481549" y="30983"/>
                  </a:lnTo>
                  <a:close/>
                </a:path>
                <a:path w="2035810" h="210820">
                  <a:moveTo>
                    <a:pt x="554956" y="3633"/>
                  </a:moveTo>
                  <a:lnTo>
                    <a:pt x="517586" y="3633"/>
                  </a:lnTo>
                  <a:lnTo>
                    <a:pt x="517586" y="206862"/>
                  </a:lnTo>
                  <a:lnTo>
                    <a:pt x="554956" y="206862"/>
                  </a:lnTo>
                  <a:lnTo>
                    <a:pt x="554956" y="117546"/>
                  </a:lnTo>
                  <a:lnTo>
                    <a:pt x="677968" y="117546"/>
                  </a:lnTo>
                  <a:lnTo>
                    <a:pt x="677968" y="84751"/>
                  </a:lnTo>
                  <a:lnTo>
                    <a:pt x="554956" y="84751"/>
                  </a:lnTo>
                  <a:lnTo>
                    <a:pt x="554956" y="3633"/>
                  </a:lnTo>
                  <a:close/>
                </a:path>
                <a:path w="2035810" h="210820">
                  <a:moveTo>
                    <a:pt x="677968" y="117546"/>
                  </a:moveTo>
                  <a:lnTo>
                    <a:pt x="640608" y="117546"/>
                  </a:lnTo>
                  <a:lnTo>
                    <a:pt x="640608" y="206862"/>
                  </a:lnTo>
                  <a:lnTo>
                    <a:pt x="677968" y="206862"/>
                  </a:lnTo>
                  <a:lnTo>
                    <a:pt x="677968" y="117546"/>
                  </a:lnTo>
                  <a:close/>
                </a:path>
                <a:path w="2035810" h="210820">
                  <a:moveTo>
                    <a:pt x="677968" y="3633"/>
                  </a:moveTo>
                  <a:lnTo>
                    <a:pt x="640608" y="3633"/>
                  </a:lnTo>
                  <a:lnTo>
                    <a:pt x="640608" y="84751"/>
                  </a:lnTo>
                  <a:lnTo>
                    <a:pt x="677968" y="84751"/>
                  </a:lnTo>
                  <a:lnTo>
                    <a:pt x="677968" y="3633"/>
                  </a:lnTo>
                  <a:close/>
                </a:path>
                <a:path w="2035810" h="210820">
                  <a:moveTo>
                    <a:pt x="753600" y="3633"/>
                  </a:moveTo>
                  <a:lnTo>
                    <a:pt x="711695" y="3633"/>
                  </a:lnTo>
                  <a:lnTo>
                    <a:pt x="711695" y="206862"/>
                  </a:lnTo>
                  <a:lnTo>
                    <a:pt x="746322" y="206862"/>
                  </a:lnTo>
                  <a:lnTo>
                    <a:pt x="746204" y="117546"/>
                  </a:lnTo>
                  <a:lnTo>
                    <a:pt x="746094" y="107829"/>
                  </a:lnTo>
                  <a:lnTo>
                    <a:pt x="745640" y="88272"/>
                  </a:lnTo>
                  <a:lnTo>
                    <a:pt x="744789" y="67439"/>
                  </a:lnTo>
                  <a:lnTo>
                    <a:pt x="743600" y="47380"/>
                  </a:lnTo>
                  <a:lnTo>
                    <a:pt x="780039" y="47380"/>
                  </a:lnTo>
                  <a:lnTo>
                    <a:pt x="753600" y="3633"/>
                  </a:lnTo>
                  <a:close/>
                </a:path>
                <a:path w="2035810" h="210820">
                  <a:moveTo>
                    <a:pt x="780039" y="47380"/>
                  </a:moveTo>
                  <a:lnTo>
                    <a:pt x="744490" y="47380"/>
                  </a:lnTo>
                  <a:lnTo>
                    <a:pt x="752629" y="64753"/>
                  </a:lnTo>
                  <a:lnTo>
                    <a:pt x="761801" y="82467"/>
                  </a:lnTo>
                  <a:lnTo>
                    <a:pt x="771660" y="100179"/>
                  </a:lnTo>
                  <a:lnTo>
                    <a:pt x="781861" y="117546"/>
                  </a:lnTo>
                  <a:lnTo>
                    <a:pt x="834718" y="206862"/>
                  </a:lnTo>
                  <a:lnTo>
                    <a:pt x="872978" y="206862"/>
                  </a:lnTo>
                  <a:lnTo>
                    <a:pt x="872978" y="159471"/>
                  </a:lnTo>
                  <a:lnTo>
                    <a:pt x="841094" y="159471"/>
                  </a:lnTo>
                  <a:lnTo>
                    <a:pt x="833758" y="142252"/>
                  </a:lnTo>
                  <a:lnTo>
                    <a:pt x="825486" y="124954"/>
                  </a:lnTo>
                  <a:lnTo>
                    <a:pt x="816364" y="107829"/>
                  </a:lnTo>
                  <a:lnTo>
                    <a:pt x="806478" y="91128"/>
                  </a:lnTo>
                  <a:lnTo>
                    <a:pt x="780039" y="47380"/>
                  </a:lnTo>
                  <a:close/>
                </a:path>
                <a:path w="2035810" h="210820">
                  <a:moveTo>
                    <a:pt x="872978" y="3633"/>
                  </a:moveTo>
                  <a:lnTo>
                    <a:pt x="838351" y="3633"/>
                  </a:lnTo>
                  <a:lnTo>
                    <a:pt x="838414" y="82467"/>
                  </a:lnTo>
                  <a:lnTo>
                    <a:pt x="838535" y="97177"/>
                  </a:lnTo>
                  <a:lnTo>
                    <a:pt x="839145" y="118344"/>
                  </a:lnTo>
                  <a:lnTo>
                    <a:pt x="840273" y="138659"/>
                  </a:lnTo>
                  <a:lnTo>
                    <a:pt x="842005" y="158550"/>
                  </a:lnTo>
                  <a:lnTo>
                    <a:pt x="841094" y="159471"/>
                  </a:lnTo>
                  <a:lnTo>
                    <a:pt x="872978" y="159471"/>
                  </a:lnTo>
                  <a:lnTo>
                    <a:pt x="872978" y="3633"/>
                  </a:lnTo>
                  <a:close/>
                </a:path>
              </a:pathLst>
            </a:custGeom>
            <a:solidFill>
              <a:srgbClr val="1268B3"/>
            </a:solidFill>
          </p:spPr>
          <p:txBody>
            <a:bodyPr wrap="square" lIns="0" tIns="0" rIns="0" bIns="0" rtlCol="0"/>
            <a:lstStyle/>
            <a:p>
              <a:endParaRPr/>
            </a:p>
          </p:txBody>
        </p:sp>
      </p:grpSp>
      <p:grpSp>
        <p:nvGrpSpPr>
          <p:cNvPr id="20" name="Group 19">
            <a:extLst>
              <a:ext uri="{FF2B5EF4-FFF2-40B4-BE49-F238E27FC236}">
                <a16:creationId xmlns:a16="http://schemas.microsoft.com/office/drawing/2014/main" id="{5543B039-69D0-2FE4-8325-30AD54A65656}"/>
              </a:ext>
            </a:extLst>
          </p:cNvPr>
          <p:cNvGrpSpPr/>
          <p:nvPr userDrawn="1"/>
        </p:nvGrpSpPr>
        <p:grpSpPr>
          <a:xfrm>
            <a:off x="11084199" y="316456"/>
            <a:ext cx="761726" cy="157980"/>
            <a:chOff x="9242701" y="249950"/>
            <a:chExt cx="652960" cy="135423"/>
          </a:xfrm>
        </p:grpSpPr>
        <p:sp>
          <p:nvSpPr>
            <p:cNvPr id="21" name="object 11">
              <a:extLst>
                <a:ext uri="{FF2B5EF4-FFF2-40B4-BE49-F238E27FC236}">
                  <a16:creationId xmlns:a16="http://schemas.microsoft.com/office/drawing/2014/main" id="{BE153C13-7C39-0143-E8B4-E58FE15F2ABF}"/>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22" name="object 12">
              <a:extLst>
                <a:ext uri="{FF2B5EF4-FFF2-40B4-BE49-F238E27FC236}">
                  <a16:creationId xmlns:a16="http://schemas.microsoft.com/office/drawing/2014/main" id="{CAE4AD85-1AC3-CD92-D9D7-DB0815AA0644}"/>
                </a:ext>
              </a:extLst>
            </p:cNvPr>
            <p:cNvGrpSpPr/>
            <p:nvPr/>
          </p:nvGrpSpPr>
          <p:grpSpPr>
            <a:xfrm>
              <a:off x="9242701" y="249950"/>
              <a:ext cx="202816" cy="135423"/>
              <a:chOff x="18288992" y="494982"/>
              <a:chExt cx="401320" cy="267970"/>
            </a:xfrm>
          </p:grpSpPr>
          <p:sp>
            <p:nvSpPr>
              <p:cNvPr id="23" name="object 13">
                <a:extLst>
                  <a:ext uri="{FF2B5EF4-FFF2-40B4-BE49-F238E27FC236}">
                    <a16:creationId xmlns:a16="http://schemas.microsoft.com/office/drawing/2014/main" id="{5FF36A7C-B53C-0583-598B-FC8C3E6A6F92}"/>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24" name="object 14">
                <a:extLst>
                  <a:ext uri="{FF2B5EF4-FFF2-40B4-BE49-F238E27FC236}">
                    <a16:creationId xmlns:a16="http://schemas.microsoft.com/office/drawing/2014/main" id="{BC3EDFDA-0133-AE5F-F23E-C69E884815CF}"/>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5" name="object 15">
                <a:extLst>
                  <a:ext uri="{FF2B5EF4-FFF2-40B4-BE49-F238E27FC236}">
                    <a16:creationId xmlns:a16="http://schemas.microsoft.com/office/drawing/2014/main" id="{EA6E9E1C-315D-339C-C783-CD59E6205B16}"/>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 name="TextBox 2">
            <a:extLst>
              <a:ext uri="{FF2B5EF4-FFF2-40B4-BE49-F238E27FC236}">
                <a16:creationId xmlns:a16="http://schemas.microsoft.com/office/drawing/2014/main" id="{8BDDE7DD-8D05-9582-547C-E9A9E833BD53}"/>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sp>
        <p:nvSpPr>
          <p:cNvPr id="4" name="Slide Number Placeholder 2">
            <a:extLst>
              <a:ext uri="{FF2B5EF4-FFF2-40B4-BE49-F238E27FC236}">
                <a16:creationId xmlns:a16="http://schemas.microsoft.com/office/drawing/2014/main" id="{E361AAAF-7697-6B20-1044-B26A700DB3CC}"/>
              </a:ext>
            </a:extLst>
          </p:cNvPr>
          <p:cNvSpPr>
            <a:spLocks noGrp="1"/>
          </p:cNvSpPr>
          <p:nvPr>
            <p:ph type="sldNum" sz="quarter" idx="10"/>
          </p:nvPr>
        </p:nvSpPr>
        <p:spPr>
          <a:xfrm>
            <a:off x="1" y="6356350"/>
            <a:ext cx="491300" cy="365125"/>
          </a:xfrm>
        </p:spPr>
        <p:txBody>
          <a:bodyPr/>
          <a:lstStyle/>
          <a:p>
            <a:fld id="{C4B1DB5C-CBD1-46F1-83D6-F5AA23577CB7}" type="slidenum">
              <a:rPr lang="en-GB" smtClean="0"/>
              <a:pPr/>
              <a:t>‹#›</a:t>
            </a:fld>
            <a:endParaRPr lang="en-GB"/>
          </a:p>
        </p:txBody>
      </p:sp>
      <p:pic>
        <p:nvPicPr>
          <p:cNvPr id="7" name="Graphic 6">
            <a:extLst>
              <a:ext uri="{FF2B5EF4-FFF2-40B4-BE49-F238E27FC236}">
                <a16:creationId xmlns:a16="http://schemas.microsoft.com/office/drawing/2014/main" id="{2298AF98-6196-41F0-7877-F9584BFA9368}"/>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8" name="Picture 7">
            <a:extLst>
              <a:ext uri="{FF2B5EF4-FFF2-40B4-BE49-F238E27FC236}">
                <a16:creationId xmlns:a16="http://schemas.microsoft.com/office/drawing/2014/main" id="{970FDB05-43C6-BB4D-DCCD-28C3BF2EAC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2" name="hcSlideMaster.BlankHeader" descr="Classification: Public">
            <a:extLst>
              <a:ext uri="{FF2B5EF4-FFF2-40B4-BE49-F238E27FC236}">
                <a16:creationId xmlns:a16="http://schemas.microsoft.com/office/drawing/2014/main" id="{B74EAE97-8F18-2BB0-71D0-FCF2BF40EA13}"/>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983861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0D7A0BF0-2489-55D2-D22F-70F6A243178F}"/>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sp>
        <p:nvSpPr>
          <p:cNvPr id="3" name="Slide Number Placeholder 2">
            <a:extLst>
              <a:ext uri="{FF2B5EF4-FFF2-40B4-BE49-F238E27FC236}">
                <a16:creationId xmlns:a16="http://schemas.microsoft.com/office/drawing/2014/main" id="{458B7FC8-EE15-AEF0-1D58-CE9F1AEC3A63}"/>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10" name="Text Placeholder 6">
            <a:extLst>
              <a:ext uri="{FF2B5EF4-FFF2-40B4-BE49-F238E27FC236}">
                <a16:creationId xmlns:a16="http://schemas.microsoft.com/office/drawing/2014/main" id="{B58CDEAE-0597-06FC-ABED-A9C01545D022}"/>
              </a:ext>
            </a:extLst>
          </p:cNvPr>
          <p:cNvSpPr>
            <a:spLocks noGrp="1"/>
          </p:cNvSpPr>
          <p:nvPr>
            <p:ph type="body" sz="quarter" idx="14" hasCustomPrompt="1"/>
          </p:nvPr>
        </p:nvSpPr>
        <p:spPr>
          <a:xfrm>
            <a:off x="4140679" y="1794295"/>
            <a:ext cx="7818922" cy="4382668"/>
          </a:xfrm>
        </p:spPr>
        <p:txBody>
          <a:bodyPr numCol="2" spcCol="252000"/>
          <a:lstStyle>
            <a:lvl1pPr marL="285750" indent="-285750">
              <a:lnSpc>
                <a:spcPct val="100000"/>
              </a:lnSpc>
              <a:spcBef>
                <a:spcPts val="0"/>
              </a:spcBef>
              <a:buFont typeface="Arial" panose="020B0604020202020204" pitchFamily="34" charset="0"/>
              <a:buChar char="•"/>
              <a:defRPr sz="1600">
                <a:solidFill>
                  <a:schemeClr val="tx1"/>
                </a:solidFill>
              </a:defRPr>
            </a:lvl1pPr>
          </a:lstStyle>
          <a:p>
            <a:pPr lvl="0"/>
            <a:r>
              <a:rPr lang="en-GB"/>
              <a:t>Click here to edit content text</a:t>
            </a:r>
            <a:endParaRPr lang="en-US"/>
          </a:p>
        </p:txBody>
      </p:sp>
      <p:sp>
        <p:nvSpPr>
          <p:cNvPr id="12" name="Picture Placeholder 11">
            <a:extLst>
              <a:ext uri="{FF2B5EF4-FFF2-40B4-BE49-F238E27FC236}">
                <a16:creationId xmlns:a16="http://schemas.microsoft.com/office/drawing/2014/main" id="{B5D368A5-187B-6D30-1945-820656F673A2}"/>
              </a:ext>
            </a:extLst>
          </p:cNvPr>
          <p:cNvSpPr>
            <a:spLocks noGrp="1"/>
          </p:cNvSpPr>
          <p:nvPr>
            <p:ph type="pic" sz="quarter" idx="15"/>
          </p:nvPr>
        </p:nvSpPr>
        <p:spPr>
          <a:xfrm>
            <a:off x="0" y="1811338"/>
            <a:ext cx="3713871" cy="3914213"/>
          </a:xfrm>
          <a:solidFill>
            <a:schemeClr val="bg1">
              <a:lumMod val="95000"/>
            </a:schemeClr>
          </a:solidFill>
        </p:spPr>
        <p:txBody>
          <a:bodyPr anchor="ctr"/>
          <a:lstStyle>
            <a:lvl1pPr algn="ctr">
              <a:defRPr/>
            </a:lvl1pPr>
          </a:lstStyle>
          <a:p>
            <a:endParaRPr lang="en-US"/>
          </a:p>
        </p:txBody>
      </p:sp>
      <p:sp>
        <p:nvSpPr>
          <p:cNvPr id="17" name="Title 1">
            <a:extLst>
              <a:ext uri="{FF2B5EF4-FFF2-40B4-BE49-F238E27FC236}">
                <a16:creationId xmlns:a16="http://schemas.microsoft.com/office/drawing/2014/main" id="{57CA5432-E6C4-9E0E-4AE7-A5CAD48F4F7D}"/>
              </a:ext>
            </a:extLst>
          </p:cNvPr>
          <p:cNvSpPr>
            <a:spLocks noGrp="1"/>
          </p:cNvSpPr>
          <p:nvPr>
            <p:ph type="title" hasCustomPrompt="1"/>
          </p:nvPr>
        </p:nvSpPr>
        <p:spPr>
          <a:xfrm>
            <a:off x="228350" y="849278"/>
            <a:ext cx="11727202" cy="841500"/>
          </a:xfrm>
          <a:prstGeom prst="rect">
            <a:avLst/>
          </a:prstGeom>
        </p:spPr>
        <p:txBody>
          <a:bodyPr/>
          <a:lstStyle>
            <a:lvl1pPr>
              <a:lnSpc>
                <a:spcPct val="90000"/>
              </a:lnSpc>
              <a:spcBef>
                <a:spcPts val="0"/>
              </a:spcBef>
              <a:defRPr sz="2800">
                <a:solidFill>
                  <a:schemeClr val="tx2"/>
                </a:solidFill>
              </a:defRPr>
            </a:lvl1pPr>
          </a:lstStyle>
          <a:p>
            <a:r>
              <a:rPr lang="en-GB"/>
              <a:t>Click to edit title style</a:t>
            </a:r>
            <a:endParaRPr lang="en-US"/>
          </a:p>
        </p:txBody>
      </p:sp>
      <p:grpSp>
        <p:nvGrpSpPr>
          <p:cNvPr id="21" name="Group 20">
            <a:extLst>
              <a:ext uri="{FF2B5EF4-FFF2-40B4-BE49-F238E27FC236}">
                <a16:creationId xmlns:a16="http://schemas.microsoft.com/office/drawing/2014/main" id="{53874EF4-1CF7-7897-D289-2ACFF353C026}"/>
              </a:ext>
            </a:extLst>
          </p:cNvPr>
          <p:cNvGrpSpPr/>
          <p:nvPr userDrawn="1"/>
        </p:nvGrpSpPr>
        <p:grpSpPr>
          <a:xfrm>
            <a:off x="11084199" y="316456"/>
            <a:ext cx="761726" cy="157980"/>
            <a:chOff x="9242701" y="249950"/>
            <a:chExt cx="652960" cy="135423"/>
          </a:xfrm>
        </p:grpSpPr>
        <p:sp>
          <p:nvSpPr>
            <p:cNvPr id="22" name="object 11">
              <a:extLst>
                <a:ext uri="{FF2B5EF4-FFF2-40B4-BE49-F238E27FC236}">
                  <a16:creationId xmlns:a16="http://schemas.microsoft.com/office/drawing/2014/main" id="{E6613F8F-3605-BDAD-82A2-772717016A50}"/>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23" name="object 12">
              <a:extLst>
                <a:ext uri="{FF2B5EF4-FFF2-40B4-BE49-F238E27FC236}">
                  <a16:creationId xmlns:a16="http://schemas.microsoft.com/office/drawing/2014/main" id="{D5DDB524-DC96-9CC5-5D30-5121EC25B0F7}"/>
                </a:ext>
              </a:extLst>
            </p:cNvPr>
            <p:cNvGrpSpPr/>
            <p:nvPr/>
          </p:nvGrpSpPr>
          <p:grpSpPr>
            <a:xfrm>
              <a:off x="9242701" y="249950"/>
              <a:ext cx="202816" cy="135423"/>
              <a:chOff x="18288992" y="494982"/>
              <a:chExt cx="401320" cy="267970"/>
            </a:xfrm>
          </p:grpSpPr>
          <p:sp>
            <p:nvSpPr>
              <p:cNvPr id="24" name="object 13">
                <a:extLst>
                  <a:ext uri="{FF2B5EF4-FFF2-40B4-BE49-F238E27FC236}">
                    <a16:creationId xmlns:a16="http://schemas.microsoft.com/office/drawing/2014/main" id="{08685EC9-126E-7223-FB54-4682ABB8AF49}"/>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25" name="object 14">
                <a:extLst>
                  <a:ext uri="{FF2B5EF4-FFF2-40B4-BE49-F238E27FC236}">
                    <a16:creationId xmlns:a16="http://schemas.microsoft.com/office/drawing/2014/main" id="{638480FE-5064-365E-0764-1EDB515E42D2}"/>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6" name="object 15">
                <a:extLst>
                  <a:ext uri="{FF2B5EF4-FFF2-40B4-BE49-F238E27FC236}">
                    <a16:creationId xmlns:a16="http://schemas.microsoft.com/office/drawing/2014/main" id="{9EB73C38-AE3B-108A-9FC8-295E5E8C530C}"/>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pic>
        <p:nvPicPr>
          <p:cNvPr id="2" name="Graphic 1">
            <a:extLst>
              <a:ext uri="{FF2B5EF4-FFF2-40B4-BE49-F238E27FC236}">
                <a16:creationId xmlns:a16="http://schemas.microsoft.com/office/drawing/2014/main" id="{561E534A-69F6-B1A3-24E7-9142C3EB8D7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B17AAD12-2BF6-A555-A216-D3FB1B197F32}"/>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5" name="hcSlideMaster.Content 2Header" descr="Classification: Public">
            <a:extLst>
              <a:ext uri="{FF2B5EF4-FFF2-40B4-BE49-F238E27FC236}">
                <a16:creationId xmlns:a16="http://schemas.microsoft.com/office/drawing/2014/main" id="{EFE4EED5-4418-11FC-1DF7-B63912C797DF}"/>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697970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5BE10B0-7D06-3774-CE14-749E435E7383}"/>
              </a:ext>
            </a:extLst>
          </p:cNvPr>
          <p:cNvSpPr>
            <a:spLocks noGrp="1"/>
          </p:cNvSpPr>
          <p:nvPr>
            <p:ph type="title" hasCustomPrompt="1"/>
          </p:nvPr>
        </p:nvSpPr>
        <p:spPr>
          <a:xfrm>
            <a:off x="228350" y="849278"/>
            <a:ext cx="11727202" cy="841500"/>
          </a:xfrm>
          <a:prstGeom prst="rect">
            <a:avLst/>
          </a:prstGeom>
        </p:spPr>
        <p:txBody>
          <a:bodyPr/>
          <a:lstStyle>
            <a:lvl1pPr>
              <a:lnSpc>
                <a:spcPct val="90000"/>
              </a:lnSpc>
              <a:spcBef>
                <a:spcPts val="0"/>
              </a:spcBef>
              <a:defRPr sz="2800">
                <a:solidFill>
                  <a:schemeClr val="tx2"/>
                </a:solidFill>
              </a:defRPr>
            </a:lvl1pPr>
          </a:lstStyle>
          <a:p>
            <a:r>
              <a:rPr lang="en-GB"/>
              <a:t>Click to edit title style</a:t>
            </a:r>
            <a:endParaRPr lang="en-US"/>
          </a:p>
        </p:txBody>
      </p:sp>
      <p:sp>
        <p:nvSpPr>
          <p:cNvPr id="3" name="Slide Number Placeholder 2">
            <a:extLst>
              <a:ext uri="{FF2B5EF4-FFF2-40B4-BE49-F238E27FC236}">
                <a16:creationId xmlns:a16="http://schemas.microsoft.com/office/drawing/2014/main" id="{78B86191-9A58-B154-648C-603062C210BE}"/>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8" name="Text Placeholder 6">
            <a:extLst>
              <a:ext uri="{FF2B5EF4-FFF2-40B4-BE49-F238E27FC236}">
                <a16:creationId xmlns:a16="http://schemas.microsoft.com/office/drawing/2014/main" id="{85254999-0687-9882-5AD2-9787176AA3A3}"/>
              </a:ext>
            </a:extLst>
          </p:cNvPr>
          <p:cNvSpPr>
            <a:spLocks noGrp="1"/>
          </p:cNvSpPr>
          <p:nvPr>
            <p:ph type="body" sz="quarter" idx="13" hasCustomPrompt="1"/>
          </p:nvPr>
        </p:nvSpPr>
        <p:spPr>
          <a:xfrm>
            <a:off x="245651" y="1783834"/>
            <a:ext cx="3560323" cy="4427525"/>
          </a:xfrm>
        </p:spPr>
        <p:txBody>
          <a:bodyPr/>
          <a:lstStyle>
            <a:lvl1pPr marL="0" indent="0">
              <a:lnSpc>
                <a:spcPct val="90000"/>
              </a:lnSpc>
              <a:spcBef>
                <a:spcPts val="0"/>
              </a:spcBef>
              <a:buNone/>
              <a:defRPr sz="1800">
                <a:solidFill>
                  <a:schemeClr val="bg2"/>
                </a:solidFill>
              </a:defRPr>
            </a:lvl1pPr>
          </a:lstStyle>
          <a:p>
            <a:pPr lvl="0"/>
            <a:r>
              <a:rPr lang="en-GB"/>
              <a:t>Click here to edit subheading</a:t>
            </a:r>
            <a:endParaRPr lang="en-US"/>
          </a:p>
        </p:txBody>
      </p:sp>
      <p:sp>
        <p:nvSpPr>
          <p:cNvPr id="9" name="Text Placeholder 6">
            <a:extLst>
              <a:ext uri="{FF2B5EF4-FFF2-40B4-BE49-F238E27FC236}">
                <a16:creationId xmlns:a16="http://schemas.microsoft.com/office/drawing/2014/main" id="{CCEC5A13-BD8A-5C44-99F9-90183704A03F}"/>
              </a:ext>
            </a:extLst>
          </p:cNvPr>
          <p:cNvSpPr>
            <a:spLocks noGrp="1"/>
          </p:cNvSpPr>
          <p:nvPr>
            <p:ph type="body" sz="quarter" idx="14" hasCustomPrompt="1"/>
          </p:nvPr>
        </p:nvSpPr>
        <p:spPr>
          <a:xfrm>
            <a:off x="4140679" y="1794295"/>
            <a:ext cx="7818922" cy="4382668"/>
          </a:xfrm>
        </p:spPr>
        <p:txBody>
          <a:bodyPr numCol="2" spcCol="252000"/>
          <a:lstStyle>
            <a:lvl1pPr marL="285750" indent="-285750">
              <a:lnSpc>
                <a:spcPct val="100000"/>
              </a:lnSpc>
              <a:spcBef>
                <a:spcPts val="0"/>
              </a:spcBef>
              <a:buFont typeface="Arial" panose="020B0604020202020204" pitchFamily="34" charset="0"/>
              <a:buChar char="•"/>
              <a:defRPr sz="1600">
                <a:solidFill>
                  <a:schemeClr val="tx1"/>
                </a:solidFill>
              </a:defRPr>
            </a:lvl1pPr>
          </a:lstStyle>
          <a:p>
            <a:pPr lvl="0"/>
            <a:r>
              <a:rPr lang="en-GB"/>
              <a:t>Click here to edit content text</a:t>
            </a:r>
            <a:endParaRPr lang="en-US"/>
          </a:p>
        </p:txBody>
      </p:sp>
      <p:grpSp>
        <p:nvGrpSpPr>
          <p:cNvPr id="14" name="Group 13">
            <a:extLst>
              <a:ext uri="{FF2B5EF4-FFF2-40B4-BE49-F238E27FC236}">
                <a16:creationId xmlns:a16="http://schemas.microsoft.com/office/drawing/2014/main" id="{78E911B2-5E5F-B0B6-39C1-E7365BD2CA74}"/>
              </a:ext>
            </a:extLst>
          </p:cNvPr>
          <p:cNvGrpSpPr/>
          <p:nvPr userDrawn="1"/>
        </p:nvGrpSpPr>
        <p:grpSpPr>
          <a:xfrm>
            <a:off x="11084199" y="316456"/>
            <a:ext cx="761726" cy="157980"/>
            <a:chOff x="9242701" y="249950"/>
            <a:chExt cx="652960" cy="135423"/>
          </a:xfrm>
        </p:grpSpPr>
        <p:sp>
          <p:nvSpPr>
            <p:cNvPr id="15" name="object 11">
              <a:extLst>
                <a:ext uri="{FF2B5EF4-FFF2-40B4-BE49-F238E27FC236}">
                  <a16:creationId xmlns:a16="http://schemas.microsoft.com/office/drawing/2014/main" id="{A0AD5596-5949-C51A-6A23-894B5E4D07CC}"/>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6" name="object 12">
              <a:extLst>
                <a:ext uri="{FF2B5EF4-FFF2-40B4-BE49-F238E27FC236}">
                  <a16:creationId xmlns:a16="http://schemas.microsoft.com/office/drawing/2014/main" id="{97B8DFC4-70D5-CDE7-7C15-B3E1270C90F0}"/>
                </a:ext>
              </a:extLst>
            </p:cNvPr>
            <p:cNvGrpSpPr/>
            <p:nvPr/>
          </p:nvGrpSpPr>
          <p:grpSpPr>
            <a:xfrm>
              <a:off x="9242701" y="249950"/>
              <a:ext cx="202816" cy="135423"/>
              <a:chOff x="18288992" y="494982"/>
              <a:chExt cx="401320" cy="267970"/>
            </a:xfrm>
          </p:grpSpPr>
          <p:sp>
            <p:nvSpPr>
              <p:cNvPr id="17" name="object 13">
                <a:extLst>
                  <a:ext uri="{FF2B5EF4-FFF2-40B4-BE49-F238E27FC236}">
                    <a16:creationId xmlns:a16="http://schemas.microsoft.com/office/drawing/2014/main" id="{CE67B112-2CAF-83BE-F90B-6E34C0063830}"/>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18" name="object 14">
                <a:extLst>
                  <a:ext uri="{FF2B5EF4-FFF2-40B4-BE49-F238E27FC236}">
                    <a16:creationId xmlns:a16="http://schemas.microsoft.com/office/drawing/2014/main" id="{71CFF4BE-368B-4E16-BD10-B17CDBB604F5}"/>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9" name="object 15">
                <a:extLst>
                  <a:ext uri="{FF2B5EF4-FFF2-40B4-BE49-F238E27FC236}">
                    <a16:creationId xmlns:a16="http://schemas.microsoft.com/office/drawing/2014/main" id="{F8F18842-BE90-BB91-20CA-6BA95DA8D919}"/>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23" name="TextBox 22">
            <a:extLst>
              <a:ext uri="{FF2B5EF4-FFF2-40B4-BE49-F238E27FC236}">
                <a16:creationId xmlns:a16="http://schemas.microsoft.com/office/drawing/2014/main" id="{4819D38D-91FB-FD21-94E8-8E11DC131A76}"/>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 name="Graphic 1">
            <a:extLst>
              <a:ext uri="{FF2B5EF4-FFF2-40B4-BE49-F238E27FC236}">
                <a16:creationId xmlns:a16="http://schemas.microsoft.com/office/drawing/2014/main" id="{9DF705A0-4F58-DAFA-E71F-52335FF69508}"/>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E8CB1C1F-7889-0AD0-8E08-5D50F589E528}"/>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5" name="hcSlideMaster.Content 3Header" descr="Classification: Public">
            <a:extLst>
              <a:ext uri="{FF2B5EF4-FFF2-40B4-BE49-F238E27FC236}">
                <a16:creationId xmlns:a16="http://schemas.microsoft.com/office/drawing/2014/main" id="{DC3B08AF-5517-1716-92D6-1D29BB93D475}"/>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41520308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ke out conten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FBFD70-3C18-2321-162F-A711ABA78D79}"/>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4" name="Title 1">
            <a:extLst>
              <a:ext uri="{FF2B5EF4-FFF2-40B4-BE49-F238E27FC236}">
                <a16:creationId xmlns:a16="http://schemas.microsoft.com/office/drawing/2014/main" id="{E89E9659-1D0B-CF86-9FED-50BD26FC6953}"/>
              </a:ext>
            </a:extLst>
          </p:cNvPr>
          <p:cNvSpPr>
            <a:spLocks noGrp="1"/>
          </p:cNvSpPr>
          <p:nvPr>
            <p:ph type="title" hasCustomPrompt="1"/>
          </p:nvPr>
        </p:nvSpPr>
        <p:spPr>
          <a:xfrm>
            <a:off x="228350" y="849278"/>
            <a:ext cx="11727202" cy="841500"/>
          </a:xfrm>
          <a:prstGeom prst="rect">
            <a:avLst/>
          </a:prstGeom>
        </p:spPr>
        <p:txBody>
          <a:bodyPr/>
          <a:lstStyle>
            <a:lvl1pPr>
              <a:lnSpc>
                <a:spcPct val="90000"/>
              </a:lnSpc>
              <a:spcBef>
                <a:spcPts val="0"/>
              </a:spcBef>
              <a:defRPr sz="2800">
                <a:solidFill>
                  <a:schemeClr val="tx2"/>
                </a:solidFill>
              </a:defRPr>
            </a:lvl1pPr>
          </a:lstStyle>
          <a:p>
            <a:r>
              <a:rPr lang="en-GB"/>
              <a:t>Click to edit title style</a:t>
            </a:r>
            <a:endParaRPr lang="en-US"/>
          </a:p>
        </p:txBody>
      </p:sp>
      <p:sp>
        <p:nvSpPr>
          <p:cNvPr id="5" name="Slide Number Placeholder 2">
            <a:extLst>
              <a:ext uri="{FF2B5EF4-FFF2-40B4-BE49-F238E27FC236}">
                <a16:creationId xmlns:a16="http://schemas.microsoft.com/office/drawing/2014/main" id="{080D7D7F-D2F3-5979-C17B-19BAF4DAC8F2}"/>
              </a:ext>
            </a:extLst>
          </p:cNvPr>
          <p:cNvSpPr txBox="1">
            <a:spLocks/>
          </p:cNvSpPr>
          <p:nvPr userDrawn="1"/>
        </p:nvSpPr>
        <p:spPr>
          <a:xfrm>
            <a:off x="1" y="6356350"/>
            <a:ext cx="491300" cy="365125"/>
          </a:xfrm>
          <a:prstGeom prst="rect">
            <a:avLst/>
          </a:prstGeom>
        </p:spPr>
        <p:txBody>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1DB5C-CBD1-46F1-83D6-F5AA23577CB7}" type="slidenum">
              <a:rPr lang="en-GB" smtClean="0"/>
              <a:pPr/>
              <a:t>‹#›</a:t>
            </a:fld>
            <a:endParaRPr lang="en-GB"/>
          </a:p>
        </p:txBody>
      </p:sp>
      <p:grpSp>
        <p:nvGrpSpPr>
          <p:cNvPr id="9" name="Group 8">
            <a:extLst>
              <a:ext uri="{FF2B5EF4-FFF2-40B4-BE49-F238E27FC236}">
                <a16:creationId xmlns:a16="http://schemas.microsoft.com/office/drawing/2014/main" id="{A6E7E9FA-85B4-12C7-0FDF-DEBDEB1B4CE4}"/>
              </a:ext>
            </a:extLst>
          </p:cNvPr>
          <p:cNvGrpSpPr/>
          <p:nvPr userDrawn="1"/>
        </p:nvGrpSpPr>
        <p:grpSpPr>
          <a:xfrm>
            <a:off x="11084199" y="316456"/>
            <a:ext cx="761726" cy="157980"/>
            <a:chOff x="9242701" y="249950"/>
            <a:chExt cx="652960" cy="135423"/>
          </a:xfrm>
        </p:grpSpPr>
        <p:sp>
          <p:nvSpPr>
            <p:cNvPr id="10" name="object 11">
              <a:extLst>
                <a:ext uri="{FF2B5EF4-FFF2-40B4-BE49-F238E27FC236}">
                  <a16:creationId xmlns:a16="http://schemas.microsoft.com/office/drawing/2014/main" id="{791F26EF-DFB3-F37F-C87D-CA4927C7BF47}"/>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1" name="object 12">
              <a:extLst>
                <a:ext uri="{FF2B5EF4-FFF2-40B4-BE49-F238E27FC236}">
                  <a16:creationId xmlns:a16="http://schemas.microsoft.com/office/drawing/2014/main" id="{381157A6-A31D-EACE-3441-81D11B73F7BB}"/>
                </a:ext>
              </a:extLst>
            </p:cNvPr>
            <p:cNvGrpSpPr/>
            <p:nvPr/>
          </p:nvGrpSpPr>
          <p:grpSpPr>
            <a:xfrm>
              <a:off x="9242701" y="249950"/>
              <a:ext cx="202816" cy="135423"/>
              <a:chOff x="18288992" y="494982"/>
              <a:chExt cx="401320" cy="267970"/>
            </a:xfrm>
          </p:grpSpPr>
          <p:sp>
            <p:nvSpPr>
              <p:cNvPr id="12" name="object 13">
                <a:extLst>
                  <a:ext uri="{FF2B5EF4-FFF2-40B4-BE49-F238E27FC236}">
                    <a16:creationId xmlns:a16="http://schemas.microsoft.com/office/drawing/2014/main" id="{889F5034-608B-43D1-2219-4069A24E9349}"/>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13" name="object 14">
                <a:extLst>
                  <a:ext uri="{FF2B5EF4-FFF2-40B4-BE49-F238E27FC236}">
                    <a16:creationId xmlns:a16="http://schemas.microsoft.com/office/drawing/2014/main" id="{0EE9E59B-EA70-021F-BA18-5250F882005E}"/>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4" name="object 15">
                <a:extLst>
                  <a:ext uri="{FF2B5EF4-FFF2-40B4-BE49-F238E27FC236}">
                    <a16:creationId xmlns:a16="http://schemas.microsoft.com/office/drawing/2014/main" id="{5C24D282-AFA5-AA9F-290C-0129881396FB}"/>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18" name="TextBox 17">
            <a:extLst>
              <a:ext uri="{FF2B5EF4-FFF2-40B4-BE49-F238E27FC236}">
                <a16:creationId xmlns:a16="http://schemas.microsoft.com/office/drawing/2014/main" id="{5AF80E21-DCAA-A4DC-1BC8-3F45BDE06C2F}"/>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sp>
        <p:nvSpPr>
          <p:cNvPr id="21" name="Text Placeholder 6">
            <a:extLst>
              <a:ext uri="{FF2B5EF4-FFF2-40B4-BE49-F238E27FC236}">
                <a16:creationId xmlns:a16="http://schemas.microsoft.com/office/drawing/2014/main" id="{DEF5E465-E4ED-EDB7-0083-F50556475238}"/>
              </a:ext>
            </a:extLst>
          </p:cNvPr>
          <p:cNvSpPr>
            <a:spLocks noGrp="1"/>
          </p:cNvSpPr>
          <p:nvPr>
            <p:ph type="body" sz="quarter" idx="13" hasCustomPrompt="1"/>
          </p:nvPr>
        </p:nvSpPr>
        <p:spPr>
          <a:xfrm>
            <a:off x="228350" y="2808219"/>
            <a:ext cx="2532103" cy="715648"/>
          </a:xfrm>
        </p:spPr>
        <p:txBody>
          <a:bodyPr/>
          <a:lstStyle>
            <a:lvl1pPr marL="0" indent="0">
              <a:lnSpc>
                <a:spcPct val="90000"/>
              </a:lnSpc>
              <a:spcBef>
                <a:spcPts val="0"/>
              </a:spcBef>
              <a:buNone/>
              <a:defRPr sz="1800">
                <a:solidFill>
                  <a:schemeClr val="tx2"/>
                </a:solidFill>
              </a:defRPr>
            </a:lvl1pPr>
          </a:lstStyle>
          <a:p>
            <a:pPr lvl="0"/>
            <a:r>
              <a:rPr lang="en-GB"/>
              <a:t>Click here to edit subheading</a:t>
            </a:r>
            <a:endParaRPr lang="en-US"/>
          </a:p>
        </p:txBody>
      </p:sp>
      <p:sp>
        <p:nvSpPr>
          <p:cNvPr id="22" name="Text Placeholder 6">
            <a:extLst>
              <a:ext uri="{FF2B5EF4-FFF2-40B4-BE49-F238E27FC236}">
                <a16:creationId xmlns:a16="http://schemas.microsoft.com/office/drawing/2014/main" id="{9C4A0E54-C613-0614-1B01-5D71CD08A788}"/>
              </a:ext>
            </a:extLst>
          </p:cNvPr>
          <p:cNvSpPr>
            <a:spLocks noGrp="1"/>
          </p:cNvSpPr>
          <p:nvPr>
            <p:ph type="body" sz="quarter" idx="14" hasCustomPrompt="1"/>
          </p:nvPr>
        </p:nvSpPr>
        <p:spPr>
          <a:xfrm>
            <a:off x="232399" y="3541120"/>
            <a:ext cx="2528054" cy="2467602"/>
          </a:xfrm>
        </p:spPr>
        <p:txBody>
          <a:bodyPr numCol="1" spcCol="252000"/>
          <a:lstStyle>
            <a:lvl1pPr marL="0" indent="0">
              <a:lnSpc>
                <a:spcPct val="100000"/>
              </a:lnSpc>
              <a:spcBef>
                <a:spcPts val="0"/>
              </a:spcBef>
              <a:buFont typeface="Arial" panose="020B0604020202020204" pitchFamily="34" charset="0"/>
              <a:buNone/>
              <a:defRPr sz="1600">
                <a:solidFill>
                  <a:schemeClr val="tx1"/>
                </a:solidFill>
              </a:defRPr>
            </a:lvl1pPr>
          </a:lstStyle>
          <a:p>
            <a:pPr lvl="0"/>
            <a:r>
              <a:rPr lang="en-GB"/>
              <a:t>Click here to edit content text</a:t>
            </a:r>
            <a:endParaRPr lang="en-US"/>
          </a:p>
        </p:txBody>
      </p:sp>
      <p:sp>
        <p:nvSpPr>
          <p:cNvPr id="23" name="Text Placeholder 6">
            <a:extLst>
              <a:ext uri="{FF2B5EF4-FFF2-40B4-BE49-F238E27FC236}">
                <a16:creationId xmlns:a16="http://schemas.microsoft.com/office/drawing/2014/main" id="{54C69781-3C86-7EE4-BEDE-9A80D9BEAF1F}"/>
              </a:ext>
            </a:extLst>
          </p:cNvPr>
          <p:cNvSpPr>
            <a:spLocks noGrp="1"/>
          </p:cNvSpPr>
          <p:nvPr>
            <p:ph type="body" sz="quarter" idx="15" hasCustomPrompt="1"/>
          </p:nvPr>
        </p:nvSpPr>
        <p:spPr>
          <a:xfrm>
            <a:off x="3109573" y="2808219"/>
            <a:ext cx="2532103" cy="715648"/>
          </a:xfrm>
        </p:spPr>
        <p:txBody>
          <a:bodyPr/>
          <a:lstStyle>
            <a:lvl1pPr marL="0" indent="0">
              <a:lnSpc>
                <a:spcPct val="90000"/>
              </a:lnSpc>
              <a:spcBef>
                <a:spcPts val="0"/>
              </a:spcBef>
              <a:buNone/>
              <a:defRPr sz="1800">
                <a:solidFill>
                  <a:schemeClr val="tx2"/>
                </a:solidFill>
              </a:defRPr>
            </a:lvl1pPr>
          </a:lstStyle>
          <a:p>
            <a:pPr lvl="0"/>
            <a:r>
              <a:rPr lang="en-GB"/>
              <a:t>Click here to edit subheading</a:t>
            </a:r>
            <a:endParaRPr lang="en-US"/>
          </a:p>
        </p:txBody>
      </p:sp>
      <p:sp>
        <p:nvSpPr>
          <p:cNvPr id="24" name="Text Placeholder 6">
            <a:extLst>
              <a:ext uri="{FF2B5EF4-FFF2-40B4-BE49-F238E27FC236}">
                <a16:creationId xmlns:a16="http://schemas.microsoft.com/office/drawing/2014/main" id="{F12380BF-CFDD-4C25-D4C1-05CD64472A91}"/>
              </a:ext>
            </a:extLst>
          </p:cNvPr>
          <p:cNvSpPr>
            <a:spLocks noGrp="1"/>
          </p:cNvSpPr>
          <p:nvPr>
            <p:ph type="body" sz="quarter" idx="16" hasCustomPrompt="1"/>
          </p:nvPr>
        </p:nvSpPr>
        <p:spPr>
          <a:xfrm>
            <a:off x="3113622" y="3541120"/>
            <a:ext cx="2528054" cy="2467602"/>
          </a:xfrm>
        </p:spPr>
        <p:txBody>
          <a:bodyPr numCol="1" spcCol="252000"/>
          <a:lstStyle>
            <a:lvl1pPr marL="0" indent="0">
              <a:lnSpc>
                <a:spcPct val="100000"/>
              </a:lnSpc>
              <a:spcBef>
                <a:spcPts val="0"/>
              </a:spcBef>
              <a:buFont typeface="Arial" panose="020B0604020202020204" pitchFamily="34" charset="0"/>
              <a:buNone/>
              <a:defRPr sz="1600">
                <a:solidFill>
                  <a:schemeClr val="tx1"/>
                </a:solidFill>
              </a:defRPr>
            </a:lvl1pPr>
          </a:lstStyle>
          <a:p>
            <a:pPr lvl="0"/>
            <a:r>
              <a:rPr lang="en-GB"/>
              <a:t>Click here to edit content text</a:t>
            </a:r>
            <a:endParaRPr lang="en-US"/>
          </a:p>
        </p:txBody>
      </p:sp>
      <p:sp>
        <p:nvSpPr>
          <p:cNvPr id="25" name="Text Placeholder 6">
            <a:extLst>
              <a:ext uri="{FF2B5EF4-FFF2-40B4-BE49-F238E27FC236}">
                <a16:creationId xmlns:a16="http://schemas.microsoft.com/office/drawing/2014/main" id="{DAADA72E-0088-1615-8AB0-948F1A0424FD}"/>
              </a:ext>
            </a:extLst>
          </p:cNvPr>
          <p:cNvSpPr>
            <a:spLocks noGrp="1"/>
          </p:cNvSpPr>
          <p:nvPr>
            <p:ph type="body" sz="quarter" idx="17" hasCustomPrompt="1"/>
          </p:nvPr>
        </p:nvSpPr>
        <p:spPr>
          <a:xfrm>
            <a:off x="5985047" y="2808219"/>
            <a:ext cx="2532103" cy="715648"/>
          </a:xfrm>
        </p:spPr>
        <p:txBody>
          <a:bodyPr/>
          <a:lstStyle>
            <a:lvl1pPr marL="0" indent="0">
              <a:lnSpc>
                <a:spcPct val="90000"/>
              </a:lnSpc>
              <a:spcBef>
                <a:spcPts val="0"/>
              </a:spcBef>
              <a:buNone/>
              <a:defRPr sz="1800">
                <a:solidFill>
                  <a:schemeClr val="tx2"/>
                </a:solidFill>
              </a:defRPr>
            </a:lvl1pPr>
          </a:lstStyle>
          <a:p>
            <a:pPr lvl="0"/>
            <a:r>
              <a:rPr lang="en-GB"/>
              <a:t>Click here to edit subheading</a:t>
            </a:r>
            <a:endParaRPr lang="en-US"/>
          </a:p>
        </p:txBody>
      </p:sp>
      <p:sp>
        <p:nvSpPr>
          <p:cNvPr id="26" name="Text Placeholder 6">
            <a:extLst>
              <a:ext uri="{FF2B5EF4-FFF2-40B4-BE49-F238E27FC236}">
                <a16:creationId xmlns:a16="http://schemas.microsoft.com/office/drawing/2014/main" id="{9AAB3673-5B1E-96B4-5E48-A71D5A279866}"/>
              </a:ext>
            </a:extLst>
          </p:cNvPr>
          <p:cNvSpPr>
            <a:spLocks noGrp="1"/>
          </p:cNvSpPr>
          <p:nvPr>
            <p:ph type="body" sz="quarter" idx="18" hasCustomPrompt="1"/>
          </p:nvPr>
        </p:nvSpPr>
        <p:spPr>
          <a:xfrm>
            <a:off x="5989096" y="3541120"/>
            <a:ext cx="2528054" cy="2467602"/>
          </a:xfrm>
        </p:spPr>
        <p:txBody>
          <a:bodyPr numCol="1" spcCol="252000"/>
          <a:lstStyle>
            <a:lvl1pPr marL="0" indent="0">
              <a:lnSpc>
                <a:spcPct val="100000"/>
              </a:lnSpc>
              <a:spcBef>
                <a:spcPts val="0"/>
              </a:spcBef>
              <a:buFont typeface="Arial" panose="020B0604020202020204" pitchFamily="34" charset="0"/>
              <a:buNone/>
              <a:defRPr sz="1600">
                <a:solidFill>
                  <a:schemeClr val="tx1"/>
                </a:solidFill>
              </a:defRPr>
            </a:lvl1pPr>
          </a:lstStyle>
          <a:p>
            <a:pPr lvl="0"/>
            <a:r>
              <a:rPr lang="en-GB"/>
              <a:t>Click here to edit content text</a:t>
            </a:r>
            <a:endParaRPr lang="en-US"/>
          </a:p>
        </p:txBody>
      </p:sp>
      <p:sp>
        <p:nvSpPr>
          <p:cNvPr id="27" name="Text Placeholder 6">
            <a:extLst>
              <a:ext uri="{FF2B5EF4-FFF2-40B4-BE49-F238E27FC236}">
                <a16:creationId xmlns:a16="http://schemas.microsoft.com/office/drawing/2014/main" id="{9DA7CE95-6E1B-0FC3-8E25-3748608A500F}"/>
              </a:ext>
            </a:extLst>
          </p:cNvPr>
          <p:cNvSpPr>
            <a:spLocks noGrp="1"/>
          </p:cNvSpPr>
          <p:nvPr>
            <p:ph type="body" sz="quarter" idx="19" hasCustomPrompt="1"/>
          </p:nvPr>
        </p:nvSpPr>
        <p:spPr>
          <a:xfrm>
            <a:off x="8860521" y="2808219"/>
            <a:ext cx="2532103" cy="715648"/>
          </a:xfrm>
        </p:spPr>
        <p:txBody>
          <a:bodyPr/>
          <a:lstStyle>
            <a:lvl1pPr marL="0" indent="0">
              <a:lnSpc>
                <a:spcPct val="90000"/>
              </a:lnSpc>
              <a:spcBef>
                <a:spcPts val="0"/>
              </a:spcBef>
              <a:buNone/>
              <a:defRPr sz="1800">
                <a:solidFill>
                  <a:schemeClr val="tx2"/>
                </a:solidFill>
              </a:defRPr>
            </a:lvl1pPr>
          </a:lstStyle>
          <a:p>
            <a:pPr lvl="0"/>
            <a:r>
              <a:rPr lang="en-GB"/>
              <a:t>Click here to edit subheading</a:t>
            </a:r>
            <a:endParaRPr lang="en-US"/>
          </a:p>
        </p:txBody>
      </p:sp>
      <p:sp>
        <p:nvSpPr>
          <p:cNvPr id="28" name="Text Placeholder 6">
            <a:extLst>
              <a:ext uri="{FF2B5EF4-FFF2-40B4-BE49-F238E27FC236}">
                <a16:creationId xmlns:a16="http://schemas.microsoft.com/office/drawing/2014/main" id="{B071E666-91CE-7443-908F-96E3946051D7}"/>
              </a:ext>
            </a:extLst>
          </p:cNvPr>
          <p:cNvSpPr>
            <a:spLocks noGrp="1"/>
          </p:cNvSpPr>
          <p:nvPr>
            <p:ph type="body" sz="quarter" idx="20" hasCustomPrompt="1"/>
          </p:nvPr>
        </p:nvSpPr>
        <p:spPr>
          <a:xfrm>
            <a:off x="8864570" y="3541120"/>
            <a:ext cx="2528054" cy="2467602"/>
          </a:xfrm>
        </p:spPr>
        <p:txBody>
          <a:bodyPr numCol="1" spcCol="252000"/>
          <a:lstStyle>
            <a:lvl1pPr marL="0" indent="0">
              <a:lnSpc>
                <a:spcPct val="100000"/>
              </a:lnSpc>
              <a:spcBef>
                <a:spcPts val="0"/>
              </a:spcBef>
              <a:buFont typeface="Arial" panose="020B0604020202020204" pitchFamily="34" charset="0"/>
              <a:buNone/>
              <a:defRPr sz="1600">
                <a:solidFill>
                  <a:schemeClr val="tx1"/>
                </a:solidFill>
              </a:defRPr>
            </a:lvl1pPr>
          </a:lstStyle>
          <a:p>
            <a:pPr lvl="0"/>
            <a:r>
              <a:rPr lang="en-GB"/>
              <a:t>Click here to edit content text</a:t>
            </a:r>
            <a:endParaRPr lang="en-US"/>
          </a:p>
        </p:txBody>
      </p:sp>
      <p:pic>
        <p:nvPicPr>
          <p:cNvPr id="2" name="Graphic 1">
            <a:extLst>
              <a:ext uri="{FF2B5EF4-FFF2-40B4-BE49-F238E27FC236}">
                <a16:creationId xmlns:a16="http://schemas.microsoft.com/office/drawing/2014/main" id="{3E8E4974-2CD6-68F7-AEE0-50B0BC6EFA0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19" name="Picture 18">
            <a:extLst>
              <a:ext uri="{FF2B5EF4-FFF2-40B4-BE49-F238E27FC236}">
                <a16:creationId xmlns:a16="http://schemas.microsoft.com/office/drawing/2014/main" id="{F0945D07-70C3-A3AE-FA39-8C7ABD48336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6" name="hcSlideMaster.Take out contentHeader" descr="Classification: Public">
            <a:extLst>
              <a:ext uri="{FF2B5EF4-FFF2-40B4-BE49-F238E27FC236}">
                <a16:creationId xmlns:a16="http://schemas.microsoft.com/office/drawing/2014/main" id="{B699A797-FBBD-B006-33EB-7FB3A43AD61D}"/>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089627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61BEA34-6380-0E3E-8E99-74ED24343D80}"/>
              </a:ext>
            </a:extLst>
          </p:cNvPr>
          <p:cNvGrpSpPr/>
          <p:nvPr userDrawn="1"/>
        </p:nvGrpSpPr>
        <p:grpSpPr>
          <a:xfrm>
            <a:off x="333375" y="333374"/>
            <a:ext cx="1776779" cy="130175"/>
            <a:chOff x="264578" y="264386"/>
            <a:chExt cx="1493508" cy="106542"/>
          </a:xfrm>
        </p:grpSpPr>
        <p:sp>
          <p:nvSpPr>
            <p:cNvPr id="18" name="object 9">
              <a:extLst>
                <a:ext uri="{FF2B5EF4-FFF2-40B4-BE49-F238E27FC236}">
                  <a16:creationId xmlns:a16="http://schemas.microsoft.com/office/drawing/2014/main" id="{4D76207C-F4D8-B3AC-A9B7-2553275C79CB}"/>
                </a:ext>
              </a:extLst>
            </p:cNvPr>
            <p:cNvSpPr/>
            <p:nvPr/>
          </p:nvSpPr>
          <p:spPr>
            <a:xfrm>
              <a:off x="264578" y="266229"/>
              <a:ext cx="413331" cy="103011"/>
            </a:xfrm>
            <a:custGeom>
              <a:avLst/>
              <a:gdLst/>
              <a:ahLst/>
              <a:cxnLst/>
              <a:rect l="l" t="t" r="r" b="b"/>
              <a:pathLst>
                <a:path w="817880" h="203834">
                  <a:moveTo>
                    <a:pt x="196837" y="0"/>
                  </a:moveTo>
                  <a:lnTo>
                    <a:pt x="0" y="0"/>
                  </a:lnTo>
                  <a:lnTo>
                    <a:pt x="0" y="59690"/>
                  </a:lnTo>
                  <a:lnTo>
                    <a:pt x="58331" y="59690"/>
                  </a:lnTo>
                  <a:lnTo>
                    <a:pt x="58331" y="203200"/>
                  </a:lnTo>
                  <a:lnTo>
                    <a:pt x="140335" y="203200"/>
                  </a:lnTo>
                  <a:lnTo>
                    <a:pt x="140335" y="59690"/>
                  </a:lnTo>
                  <a:lnTo>
                    <a:pt x="196837" y="59690"/>
                  </a:lnTo>
                  <a:lnTo>
                    <a:pt x="196837" y="0"/>
                  </a:lnTo>
                  <a:close/>
                </a:path>
                <a:path w="817880" h="203834">
                  <a:moveTo>
                    <a:pt x="418274" y="203225"/>
                  </a:moveTo>
                  <a:lnTo>
                    <a:pt x="338988" y="0"/>
                  </a:lnTo>
                  <a:lnTo>
                    <a:pt x="253326" y="0"/>
                  </a:lnTo>
                  <a:lnTo>
                    <a:pt x="175882" y="203225"/>
                  </a:lnTo>
                  <a:lnTo>
                    <a:pt x="254241" y="203225"/>
                  </a:lnTo>
                  <a:lnTo>
                    <a:pt x="296164" y="82016"/>
                  </a:lnTo>
                  <a:lnTo>
                    <a:pt x="338074" y="203225"/>
                  </a:lnTo>
                  <a:lnTo>
                    <a:pt x="418274" y="203225"/>
                  </a:lnTo>
                  <a:close/>
                </a:path>
                <a:path w="817880" h="203834">
                  <a:moveTo>
                    <a:pt x="595960" y="0"/>
                  </a:moveTo>
                  <a:lnTo>
                    <a:pt x="399135" y="0"/>
                  </a:lnTo>
                  <a:lnTo>
                    <a:pt x="399135" y="59690"/>
                  </a:lnTo>
                  <a:lnTo>
                    <a:pt x="457454" y="59690"/>
                  </a:lnTo>
                  <a:lnTo>
                    <a:pt x="457454" y="203200"/>
                  </a:lnTo>
                  <a:lnTo>
                    <a:pt x="539457" y="203200"/>
                  </a:lnTo>
                  <a:lnTo>
                    <a:pt x="539457" y="59690"/>
                  </a:lnTo>
                  <a:lnTo>
                    <a:pt x="595960" y="59690"/>
                  </a:lnTo>
                  <a:lnTo>
                    <a:pt x="595960" y="0"/>
                  </a:lnTo>
                  <a:close/>
                </a:path>
                <a:path w="817880" h="203834">
                  <a:moveTo>
                    <a:pt x="817397" y="203225"/>
                  </a:moveTo>
                  <a:lnTo>
                    <a:pt x="738136" y="0"/>
                  </a:lnTo>
                  <a:lnTo>
                    <a:pt x="652462" y="0"/>
                  </a:lnTo>
                  <a:lnTo>
                    <a:pt x="575005" y="203225"/>
                  </a:lnTo>
                  <a:lnTo>
                    <a:pt x="654291" y="203225"/>
                  </a:lnTo>
                  <a:lnTo>
                    <a:pt x="695299" y="82016"/>
                  </a:lnTo>
                  <a:lnTo>
                    <a:pt x="737196" y="203225"/>
                  </a:lnTo>
                  <a:lnTo>
                    <a:pt x="817397" y="203225"/>
                  </a:lnTo>
                  <a:close/>
                </a:path>
              </a:pathLst>
            </a:custGeom>
            <a:solidFill>
              <a:srgbClr val="1268B3"/>
            </a:solidFill>
          </p:spPr>
          <p:txBody>
            <a:bodyPr wrap="square" lIns="0" tIns="0" rIns="0" bIns="0" rtlCol="0"/>
            <a:lstStyle/>
            <a:p>
              <a:endParaRPr/>
            </a:p>
          </p:txBody>
        </p:sp>
        <p:sp>
          <p:nvSpPr>
            <p:cNvPr id="19" name="object 10">
              <a:extLst>
                <a:ext uri="{FF2B5EF4-FFF2-40B4-BE49-F238E27FC236}">
                  <a16:creationId xmlns:a16="http://schemas.microsoft.com/office/drawing/2014/main" id="{F41F7ABA-A9EC-0FCE-4387-D92B0722268F}"/>
                </a:ext>
              </a:extLst>
            </p:cNvPr>
            <p:cNvSpPr/>
            <p:nvPr/>
          </p:nvSpPr>
          <p:spPr>
            <a:xfrm>
              <a:off x="729249" y="264386"/>
              <a:ext cx="1028837" cy="106542"/>
            </a:xfrm>
            <a:custGeom>
              <a:avLst/>
              <a:gdLst/>
              <a:ahLst/>
              <a:cxnLst/>
              <a:rect l="l" t="t" r="r" b="b"/>
              <a:pathLst>
                <a:path w="2035810" h="210820">
                  <a:moveTo>
                    <a:pt x="1345016" y="0"/>
                  </a:moveTo>
                  <a:lnTo>
                    <a:pt x="1306228" y="8334"/>
                  </a:lnTo>
                  <a:lnTo>
                    <a:pt x="1275982" y="30420"/>
                  </a:lnTo>
                  <a:lnTo>
                    <a:pt x="1256329" y="63952"/>
                  </a:lnTo>
                  <a:lnTo>
                    <a:pt x="1249323" y="106625"/>
                  </a:lnTo>
                  <a:lnTo>
                    <a:pt x="1255918" y="148224"/>
                  </a:lnTo>
                  <a:lnTo>
                    <a:pt x="1274733" y="181110"/>
                  </a:lnTo>
                  <a:lnTo>
                    <a:pt x="1304311" y="202722"/>
                  </a:lnTo>
                  <a:lnTo>
                    <a:pt x="1343194" y="210496"/>
                  </a:lnTo>
                  <a:lnTo>
                    <a:pt x="1345016" y="210496"/>
                  </a:lnTo>
                  <a:lnTo>
                    <a:pt x="1345016" y="180423"/>
                  </a:lnTo>
                  <a:lnTo>
                    <a:pt x="1321195" y="174514"/>
                  </a:lnTo>
                  <a:lnTo>
                    <a:pt x="1303439" y="158440"/>
                  </a:lnTo>
                  <a:lnTo>
                    <a:pt x="1292346" y="134677"/>
                  </a:lnTo>
                  <a:lnTo>
                    <a:pt x="1288637" y="106625"/>
                  </a:lnTo>
                  <a:lnTo>
                    <a:pt x="1288629" y="104792"/>
                  </a:lnTo>
                  <a:lnTo>
                    <a:pt x="1292091" y="76971"/>
                  </a:lnTo>
                  <a:lnTo>
                    <a:pt x="1302760" y="52853"/>
                  </a:lnTo>
                  <a:lnTo>
                    <a:pt x="1320431" y="36251"/>
                  </a:lnTo>
                  <a:lnTo>
                    <a:pt x="1345016" y="30072"/>
                  </a:lnTo>
                  <a:lnTo>
                    <a:pt x="1345016" y="0"/>
                  </a:lnTo>
                  <a:close/>
                </a:path>
                <a:path w="2035810" h="210820">
                  <a:moveTo>
                    <a:pt x="1346817" y="0"/>
                  </a:moveTo>
                  <a:lnTo>
                    <a:pt x="1345016" y="0"/>
                  </a:lnTo>
                  <a:lnTo>
                    <a:pt x="1345016" y="30072"/>
                  </a:lnTo>
                  <a:lnTo>
                    <a:pt x="1369601" y="36365"/>
                  </a:lnTo>
                  <a:lnTo>
                    <a:pt x="1387273" y="53080"/>
                  </a:lnTo>
                  <a:lnTo>
                    <a:pt x="1397941" y="76971"/>
                  </a:lnTo>
                  <a:lnTo>
                    <a:pt x="1401283" y="102970"/>
                  </a:lnTo>
                  <a:lnTo>
                    <a:pt x="1401404" y="105703"/>
                  </a:lnTo>
                  <a:lnTo>
                    <a:pt x="1397814" y="134681"/>
                  </a:lnTo>
                  <a:lnTo>
                    <a:pt x="1386935" y="158671"/>
                  </a:lnTo>
                  <a:lnTo>
                    <a:pt x="1369221" y="174630"/>
                  </a:lnTo>
                  <a:lnTo>
                    <a:pt x="1345016" y="180423"/>
                  </a:lnTo>
                  <a:lnTo>
                    <a:pt x="1345016" y="210496"/>
                  </a:lnTo>
                  <a:lnTo>
                    <a:pt x="1383558" y="202921"/>
                  </a:lnTo>
                  <a:lnTo>
                    <a:pt x="1414161" y="182020"/>
                  </a:lnTo>
                  <a:lnTo>
                    <a:pt x="1434342" y="148475"/>
                  </a:lnTo>
                  <a:lnTo>
                    <a:pt x="1441621" y="102970"/>
                  </a:lnTo>
                  <a:lnTo>
                    <a:pt x="1435140" y="62280"/>
                  </a:lnTo>
                  <a:lnTo>
                    <a:pt x="1416439" y="29618"/>
                  </a:lnTo>
                  <a:lnTo>
                    <a:pt x="1386628" y="7888"/>
                  </a:lnTo>
                  <a:lnTo>
                    <a:pt x="1346817" y="0"/>
                  </a:lnTo>
                  <a:close/>
                </a:path>
                <a:path w="2035810" h="210820">
                  <a:moveTo>
                    <a:pt x="1581030" y="921"/>
                  </a:moveTo>
                  <a:lnTo>
                    <a:pt x="1535065" y="8480"/>
                  </a:lnTo>
                  <a:lnTo>
                    <a:pt x="1499699" y="29962"/>
                  </a:lnTo>
                  <a:lnTo>
                    <a:pt x="1476978" y="63577"/>
                  </a:lnTo>
                  <a:lnTo>
                    <a:pt x="1468950" y="107535"/>
                  </a:lnTo>
                  <a:lnTo>
                    <a:pt x="1470395" y="129457"/>
                  </a:lnTo>
                  <a:lnTo>
                    <a:pt x="1484568" y="167493"/>
                  </a:lnTo>
                  <a:lnTo>
                    <a:pt x="1512009" y="194199"/>
                  </a:lnTo>
                  <a:lnTo>
                    <a:pt x="1552023" y="207875"/>
                  </a:lnTo>
                  <a:lnTo>
                    <a:pt x="1576475" y="209585"/>
                  </a:lnTo>
                  <a:lnTo>
                    <a:pt x="1595956" y="208373"/>
                  </a:lnTo>
                  <a:lnTo>
                    <a:pt x="1614063" y="205368"/>
                  </a:lnTo>
                  <a:lnTo>
                    <a:pt x="1629778" y="201510"/>
                  </a:lnTo>
                  <a:lnTo>
                    <a:pt x="1642086" y="197742"/>
                  </a:lnTo>
                  <a:lnTo>
                    <a:pt x="1642086" y="178612"/>
                  </a:lnTo>
                  <a:lnTo>
                    <a:pt x="1577376" y="178612"/>
                  </a:lnTo>
                  <a:lnTo>
                    <a:pt x="1548595" y="173612"/>
                  </a:lnTo>
                  <a:lnTo>
                    <a:pt x="1526134" y="159128"/>
                  </a:lnTo>
                  <a:lnTo>
                    <a:pt x="1511530" y="135931"/>
                  </a:lnTo>
                  <a:lnTo>
                    <a:pt x="1506320" y="104792"/>
                  </a:lnTo>
                  <a:lnTo>
                    <a:pt x="1511842" y="73797"/>
                  </a:lnTo>
                  <a:lnTo>
                    <a:pt x="1527270" y="50917"/>
                  </a:lnTo>
                  <a:lnTo>
                    <a:pt x="1550901" y="36749"/>
                  </a:lnTo>
                  <a:lnTo>
                    <a:pt x="1581030" y="31894"/>
                  </a:lnTo>
                  <a:lnTo>
                    <a:pt x="1629976" y="31894"/>
                  </a:lnTo>
                  <a:lnTo>
                    <a:pt x="1635698" y="10931"/>
                  </a:lnTo>
                  <a:lnTo>
                    <a:pt x="1626517" y="7445"/>
                  </a:lnTo>
                  <a:lnTo>
                    <a:pt x="1614175" y="4218"/>
                  </a:lnTo>
                  <a:lnTo>
                    <a:pt x="1598928" y="1845"/>
                  </a:lnTo>
                  <a:lnTo>
                    <a:pt x="1581030" y="921"/>
                  </a:lnTo>
                  <a:close/>
                </a:path>
                <a:path w="2035810" h="210820">
                  <a:moveTo>
                    <a:pt x="1642086" y="94771"/>
                  </a:moveTo>
                  <a:lnTo>
                    <a:pt x="1570098" y="94771"/>
                  </a:lnTo>
                  <a:lnTo>
                    <a:pt x="1570098" y="123922"/>
                  </a:lnTo>
                  <a:lnTo>
                    <a:pt x="1605636" y="123922"/>
                  </a:lnTo>
                  <a:lnTo>
                    <a:pt x="1605636" y="174958"/>
                  </a:lnTo>
                  <a:lnTo>
                    <a:pt x="1601216" y="176302"/>
                  </a:lnTo>
                  <a:lnTo>
                    <a:pt x="1594918" y="177472"/>
                  </a:lnTo>
                  <a:lnTo>
                    <a:pt x="1586914" y="178299"/>
                  </a:lnTo>
                  <a:lnTo>
                    <a:pt x="1577376" y="178612"/>
                  </a:lnTo>
                  <a:lnTo>
                    <a:pt x="1642086" y="178612"/>
                  </a:lnTo>
                  <a:lnTo>
                    <a:pt x="1642086" y="94771"/>
                  </a:lnTo>
                  <a:close/>
                </a:path>
                <a:path w="2035810" h="210820">
                  <a:moveTo>
                    <a:pt x="1629976" y="31894"/>
                  </a:moveTo>
                  <a:lnTo>
                    <a:pt x="1581030" y="31894"/>
                  </a:lnTo>
                  <a:lnTo>
                    <a:pt x="1595462" y="32550"/>
                  </a:lnTo>
                  <a:lnTo>
                    <a:pt x="1607672" y="34403"/>
                  </a:lnTo>
                  <a:lnTo>
                    <a:pt x="1618176" y="37279"/>
                  </a:lnTo>
                  <a:lnTo>
                    <a:pt x="1627489" y="41003"/>
                  </a:lnTo>
                  <a:lnTo>
                    <a:pt x="1629976" y="31894"/>
                  </a:lnTo>
                  <a:close/>
                </a:path>
                <a:path w="2035810" h="210820">
                  <a:moveTo>
                    <a:pt x="1716816" y="3643"/>
                  </a:moveTo>
                  <a:lnTo>
                    <a:pt x="1679435" y="3643"/>
                  </a:lnTo>
                  <a:lnTo>
                    <a:pt x="1679435" y="206862"/>
                  </a:lnTo>
                  <a:lnTo>
                    <a:pt x="1716816" y="206862"/>
                  </a:lnTo>
                  <a:lnTo>
                    <a:pt x="1716816" y="3643"/>
                  </a:lnTo>
                  <a:close/>
                </a:path>
                <a:path w="2035810" h="210820">
                  <a:moveTo>
                    <a:pt x="1871733" y="3633"/>
                  </a:moveTo>
                  <a:lnTo>
                    <a:pt x="1753255" y="3633"/>
                  </a:lnTo>
                  <a:lnTo>
                    <a:pt x="1753255" y="206862"/>
                  </a:lnTo>
                  <a:lnTo>
                    <a:pt x="1876267" y="206862"/>
                  </a:lnTo>
                  <a:lnTo>
                    <a:pt x="1876267" y="176790"/>
                  </a:lnTo>
                  <a:lnTo>
                    <a:pt x="1790615" y="176790"/>
                  </a:lnTo>
                  <a:lnTo>
                    <a:pt x="1790615" y="116635"/>
                  </a:lnTo>
                  <a:lnTo>
                    <a:pt x="1867157" y="116635"/>
                  </a:lnTo>
                  <a:lnTo>
                    <a:pt x="1867157" y="86573"/>
                  </a:lnTo>
                  <a:lnTo>
                    <a:pt x="1790615" y="86573"/>
                  </a:lnTo>
                  <a:lnTo>
                    <a:pt x="1790615" y="33716"/>
                  </a:lnTo>
                  <a:lnTo>
                    <a:pt x="1871733" y="33716"/>
                  </a:lnTo>
                  <a:lnTo>
                    <a:pt x="1871733" y="3633"/>
                  </a:lnTo>
                  <a:close/>
                </a:path>
                <a:path w="2035810" h="210820">
                  <a:moveTo>
                    <a:pt x="1911816" y="166759"/>
                  </a:moveTo>
                  <a:lnTo>
                    <a:pt x="1927197" y="206506"/>
                  </a:lnTo>
                  <a:lnTo>
                    <a:pt x="1958285" y="210496"/>
                  </a:lnTo>
                  <a:lnTo>
                    <a:pt x="1992682" y="205568"/>
                  </a:lnTo>
                  <a:lnTo>
                    <a:pt x="2016829" y="192266"/>
                  </a:lnTo>
                  <a:lnTo>
                    <a:pt x="2026166" y="179512"/>
                  </a:lnTo>
                  <a:lnTo>
                    <a:pt x="1961018" y="179512"/>
                  </a:lnTo>
                  <a:lnTo>
                    <a:pt x="1946930" y="178415"/>
                  </a:lnTo>
                  <a:lnTo>
                    <a:pt x="1933688" y="175523"/>
                  </a:lnTo>
                  <a:lnTo>
                    <a:pt x="1921811" y="171437"/>
                  </a:lnTo>
                  <a:lnTo>
                    <a:pt x="1911816" y="166759"/>
                  </a:lnTo>
                  <a:close/>
                </a:path>
                <a:path w="2035810" h="210820">
                  <a:moveTo>
                    <a:pt x="1978337" y="0"/>
                  </a:moveTo>
                  <a:lnTo>
                    <a:pt x="1948633" y="4498"/>
                  </a:lnTo>
                  <a:lnTo>
                    <a:pt x="1925938" y="16855"/>
                  </a:lnTo>
                  <a:lnTo>
                    <a:pt x="1911446" y="35365"/>
                  </a:lnTo>
                  <a:lnTo>
                    <a:pt x="1906350" y="58322"/>
                  </a:lnTo>
                  <a:lnTo>
                    <a:pt x="1910294" y="78209"/>
                  </a:lnTo>
                  <a:lnTo>
                    <a:pt x="1921500" y="94425"/>
                  </a:lnTo>
                  <a:lnTo>
                    <a:pt x="1939025" y="107395"/>
                  </a:lnTo>
                  <a:lnTo>
                    <a:pt x="1978390" y="124999"/>
                  </a:lnTo>
                  <a:lnTo>
                    <a:pt x="1989723" y="132700"/>
                  </a:lnTo>
                  <a:lnTo>
                    <a:pt x="1996272" y="141252"/>
                  </a:lnTo>
                  <a:lnTo>
                    <a:pt x="1998378" y="151262"/>
                  </a:lnTo>
                  <a:lnTo>
                    <a:pt x="1995880" y="162987"/>
                  </a:lnTo>
                  <a:lnTo>
                    <a:pt x="1988596" y="171886"/>
                  </a:lnTo>
                  <a:lnTo>
                    <a:pt x="1976863" y="177535"/>
                  </a:lnTo>
                  <a:lnTo>
                    <a:pt x="1961018" y="179512"/>
                  </a:lnTo>
                  <a:lnTo>
                    <a:pt x="2026166" y="179512"/>
                  </a:lnTo>
                  <a:lnTo>
                    <a:pt x="2031068" y="172815"/>
                  </a:lnTo>
                  <a:lnTo>
                    <a:pt x="2035739" y="149440"/>
                  </a:lnTo>
                  <a:lnTo>
                    <a:pt x="2032492" y="129135"/>
                  </a:lnTo>
                  <a:lnTo>
                    <a:pt x="2022755" y="112759"/>
                  </a:lnTo>
                  <a:lnTo>
                    <a:pt x="2006531" y="99460"/>
                  </a:lnTo>
                  <a:lnTo>
                    <a:pt x="1983824" y="88384"/>
                  </a:lnTo>
                  <a:lnTo>
                    <a:pt x="1966156" y="81198"/>
                  </a:lnTo>
                  <a:lnTo>
                    <a:pt x="1953962" y="73927"/>
                  </a:lnTo>
                  <a:lnTo>
                    <a:pt x="1946899" y="65458"/>
                  </a:lnTo>
                  <a:lnTo>
                    <a:pt x="1944621" y="54678"/>
                  </a:lnTo>
                  <a:lnTo>
                    <a:pt x="1946555" y="45976"/>
                  </a:lnTo>
                  <a:lnTo>
                    <a:pt x="1952589" y="38386"/>
                  </a:lnTo>
                  <a:lnTo>
                    <a:pt x="1963068" y="33018"/>
                  </a:lnTo>
                  <a:lnTo>
                    <a:pt x="1978337" y="30983"/>
                  </a:lnTo>
                  <a:lnTo>
                    <a:pt x="2021182" y="30983"/>
                  </a:lnTo>
                  <a:lnTo>
                    <a:pt x="2027540" y="10020"/>
                  </a:lnTo>
                  <a:lnTo>
                    <a:pt x="2018444" y="6149"/>
                  </a:lnTo>
                  <a:lnTo>
                    <a:pt x="2007383" y="2960"/>
                  </a:lnTo>
                  <a:lnTo>
                    <a:pt x="1994100" y="797"/>
                  </a:lnTo>
                  <a:lnTo>
                    <a:pt x="1978337" y="0"/>
                  </a:lnTo>
                  <a:close/>
                </a:path>
                <a:path w="2035810" h="210820">
                  <a:moveTo>
                    <a:pt x="2021182" y="30983"/>
                  </a:moveTo>
                  <a:lnTo>
                    <a:pt x="1978337" y="30983"/>
                  </a:lnTo>
                  <a:lnTo>
                    <a:pt x="1991641" y="31894"/>
                  </a:lnTo>
                  <a:lnTo>
                    <a:pt x="2002815" y="34171"/>
                  </a:lnTo>
                  <a:lnTo>
                    <a:pt x="2011771" y="37132"/>
                  </a:lnTo>
                  <a:lnTo>
                    <a:pt x="2018420" y="40093"/>
                  </a:lnTo>
                  <a:lnTo>
                    <a:pt x="2021182" y="30983"/>
                  </a:lnTo>
                  <a:close/>
                </a:path>
                <a:path w="2035810" h="210820">
                  <a:moveTo>
                    <a:pt x="997833" y="0"/>
                  </a:moveTo>
                  <a:lnTo>
                    <a:pt x="959042" y="8334"/>
                  </a:lnTo>
                  <a:lnTo>
                    <a:pt x="928800" y="30420"/>
                  </a:lnTo>
                  <a:lnTo>
                    <a:pt x="909154" y="63952"/>
                  </a:lnTo>
                  <a:lnTo>
                    <a:pt x="902150" y="106625"/>
                  </a:lnTo>
                  <a:lnTo>
                    <a:pt x="908742" y="148224"/>
                  </a:lnTo>
                  <a:lnTo>
                    <a:pt x="927551" y="181110"/>
                  </a:lnTo>
                  <a:lnTo>
                    <a:pt x="957125" y="202722"/>
                  </a:lnTo>
                  <a:lnTo>
                    <a:pt x="996011" y="210496"/>
                  </a:lnTo>
                  <a:lnTo>
                    <a:pt x="997833" y="210496"/>
                  </a:lnTo>
                  <a:lnTo>
                    <a:pt x="997833" y="180423"/>
                  </a:lnTo>
                  <a:lnTo>
                    <a:pt x="974006" y="174514"/>
                  </a:lnTo>
                  <a:lnTo>
                    <a:pt x="956247" y="158440"/>
                  </a:lnTo>
                  <a:lnTo>
                    <a:pt x="945152" y="134677"/>
                  </a:lnTo>
                  <a:lnTo>
                    <a:pt x="941443" y="106625"/>
                  </a:lnTo>
                  <a:lnTo>
                    <a:pt x="941435" y="104792"/>
                  </a:lnTo>
                  <a:lnTo>
                    <a:pt x="944896" y="76971"/>
                  </a:lnTo>
                  <a:lnTo>
                    <a:pt x="955563" y="52853"/>
                  </a:lnTo>
                  <a:lnTo>
                    <a:pt x="973237" y="36251"/>
                  </a:lnTo>
                  <a:lnTo>
                    <a:pt x="997833" y="30072"/>
                  </a:lnTo>
                  <a:lnTo>
                    <a:pt x="997833" y="0"/>
                  </a:lnTo>
                  <a:close/>
                </a:path>
                <a:path w="2035810" h="210820">
                  <a:moveTo>
                    <a:pt x="999644" y="0"/>
                  </a:moveTo>
                  <a:lnTo>
                    <a:pt x="997833" y="0"/>
                  </a:lnTo>
                  <a:lnTo>
                    <a:pt x="997833" y="30072"/>
                  </a:lnTo>
                  <a:lnTo>
                    <a:pt x="1022415" y="36365"/>
                  </a:lnTo>
                  <a:lnTo>
                    <a:pt x="1040079" y="53080"/>
                  </a:lnTo>
                  <a:lnTo>
                    <a:pt x="1050740" y="76971"/>
                  </a:lnTo>
                  <a:lnTo>
                    <a:pt x="1054079" y="102970"/>
                  </a:lnTo>
                  <a:lnTo>
                    <a:pt x="1054200" y="105703"/>
                  </a:lnTo>
                  <a:lnTo>
                    <a:pt x="1050612" y="134681"/>
                  </a:lnTo>
                  <a:lnTo>
                    <a:pt x="1039737" y="158671"/>
                  </a:lnTo>
                  <a:lnTo>
                    <a:pt x="1022031" y="174630"/>
                  </a:lnTo>
                  <a:lnTo>
                    <a:pt x="997833" y="180423"/>
                  </a:lnTo>
                  <a:lnTo>
                    <a:pt x="997833" y="210496"/>
                  </a:lnTo>
                  <a:lnTo>
                    <a:pt x="1036237" y="202921"/>
                  </a:lnTo>
                  <a:lnTo>
                    <a:pt x="1066514" y="182020"/>
                  </a:lnTo>
                  <a:lnTo>
                    <a:pt x="1086367" y="148475"/>
                  </a:lnTo>
                  <a:lnTo>
                    <a:pt x="1093495" y="102970"/>
                  </a:lnTo>
                  <a:lnTo>
                    <a:pt x="1087161" y="62280"/>
                  </a:lnTo>
                  <a:lnTo>
                    <a:pt x="1068782" y="29618"/>
                  </a:lnTo>
                  <a:lnTo>
                    <a:pt x="1039298" y="7888"/>
                  </a:lnTo>
                  <a:lnTo>
                    <a:pt x="999644" y="0"/>
                  </a:lnTo>
                  <a:close/>
                </a:path>
                <a:path w="2035810" h="210820">
                  <a:moveTo>
                    <a:pt x="1162760" y="3633"/>
                  </a:moveTo>
                  <a:lnTo>
                    <a:pt x="1125389" y="3633"/>
                  </a:lnTo>
                  <a:lnTo>
                    <a:pt x="1125389" y="206862"/>
                  </a:lnTo>
                  <a:lnTo>
                    <a:pt x="1246590" y="206862"/>
                  </a:lnTo>
                  <a:lnTo>
                    <a:pt x="1246590" y="175868"/>
                  </a:lnTo>
                  <a:lnTo>
                    <a:pt x="1162760" y="175868"/>
                  </a:lnTo>
                  <a:lnTo>
                    <a:pt x="1162760" y="3633"/>
                  </a:lnTo>
                  <a:close/>
                </a:path>
                <a:path w="2035810" h="210820">
                  <a:moveTo>
                    <a:pt x="95682" y="34627"/>
                  </a:moveTo>
                  <a:lnTo>
                    <a:pt x="58322" y="34627"/>
                  </a:lnTo>
                  <a:lnTo>
                    <a:pt x="58322" y="206862"/>
                  </a:lnTo>
                  <a:lnTo>
                    <a:pt x="95682" y="206862"/>
                  </a:lnTo>
                  <a:lnTo>
                    <a:pt x="95682" y="34627"/>
                  </a:lnTo>
                  <a:close/>
                </a:path>
                <a:path w="2035810" h="210820">
                  <a:moveTo>
                    <a:pt x="153995" y="3633"/>
                  </a:moveTo>
                  <a:lnTo>
                    <a:pt x="0" y="3633"/>
                  </a:lnTo>
                  <a:lnTo>
                    <a:pt x="0" y="34627"/>
                  </a:lnTo>
                  <a:lnTo>
                    <a:pt x="153995" y="34627"/>
                  </a:lnTo>
                  <a:lnTo>
                    <a:pt x="153995" y="3633"/>
                  </a:lnTo>
                  <a:close/>
                </a:path>
                <a:path w="2035810" h="210820">
                  <a:moveTo>
                    <a:pt x="302535" y="3633"/>
                  </a:moveTo>
                  <a:lnTo>
                    <a:pt x="184078" y="3633"/>
                  </a:lnTo>
                  <a:lnTo>
                    <a:pt x="184078" y="206862"/>
                  </a:lnTo>
                  <a:lnTo>
                    <a:pt x="307090" y="206862"/>
                  </a:lnTo>
                  <a:lnTo>
                    <a:pt x="307090" y="176790"/>
                  </a:lnTo>
                  <a:lnTo>
                    <a:pt x="220527" y="176790"/>
                  </a:lnTo>
                  <a:lnTo>
                    <a:pt x="220527" y="116635"/>
                  </a:lnTo>
                  <a:lnTo>
                    <a:pt x="297980" y="116635"/>
                  </a:lnTo>
                  <a:lnTo>
                    <a:pt x="297980" y="86573"/>
                  </a:lnTo>
                  <a:lnTo>
                    <a:pt x="220527" y="86573"/>
                  </a:lnTo>
                  <a:lnTo>
                    <a:pt x="220527" y="33716"/>
                  </a:lnTo>
                  <a:lnTo>
                    <a:pt x="302535" y="33716"/>
                  </a:lnTo>
                  <a:lnTo>
                    <a:pt x="302535" y="3633"/>
                  </a:lnTo>
                  <a:close/>
                </a:path>
                <a:path w="2035810" h="210820">
                  <a:moveTo>
                    <a:pt x="438321" y="0"/>
                  </a:moveTo>
                  <a:lnTo>
                    <a:pt x="394708" y="7446"/>
                  </a:lnTo>
                  <a:lnTo>
                    <a:pt x="360063" y="28818"/>
                  </a:lnTo>
                  <a:lnTo>
                    <a:pt x="337208" y="62665"/>
                  </a:lnTo>
                  <a:lnTo>
                    <a:pt x="328963" y="107535"/>
                  </a:lnTo>
                  <a:lnTo>
                    <a:pt x="336096" y="149761"/>
                  </a:lnTo>
                  <a:lnTo>
                    <a:pt x="356642" y="182249"/>
                  </a:lnTo>
                  <a:lnTo>
                    <a:pt x="389318" y="203121"/>
                  </a:lnTo>
                  <a:lnTo>
                    <a:pt x="432845" y="210496"/>
                  </a:lnTo>
                  <a:lnTo>
                    <a:pt x="450198" y="209713"/>
                  </a:lnTo>
                  <a:lnTo>
                    <a:pt x="465077" y="207649"/>
                  </a:lnTo>
                  <a:lnTo>
                    <a:pt x="477054" y="204731"/>
                  </a:lnTo>
                  <a:lnTo>
                    <a:pt x="485702" y="201386"/>
                  </a:lnTo>
                  <a:lnTo>
                    <a:pt x="481056" y="179512"/>
                  </a:lnTo>
                  <a:lnTo>
                    <a:pt x="439222" y="179512"/>
                  </a:lnTo>
                  <a:lnTo>
                    <a:pt x="409280" y="174258"/>
                  </a:lnTo>
                  <a:lnTo>
                    <a:pt x="386941" y="159351"/>
                  </a:lnTo>
                  <a:lnTo>
                    <a:pt x="372972" y="136072"/>
                  </a:lnTo>
                  <a:lnTo>
                    <a:pt x="368145" y="105703"/>
                  </a:lnTo>
                  <a:lnTo>
                    <a:pt x="373486" y="73266"/>
                  </a:lnTo>
                  <a:lnTo>
                    <a:pt x="388311" y="49888"/>
                  </a:lnTo>
                  <a:lnTo>
                    <a:pt x="410822" y="35737"/>
                  </a:lnTo>
                  <a:lnTo>
                    <a:pt x="439222" y="30983"/>
                  </a:lnTo>
                  <a:lnTo>
                    <a:pt x="481549" y="30983"/>
                  </a:lnTo>
                  <a:lnTo>
                    <a:pt x="487513" y="9120"/>
                  </a:lnTo>
                  <a:lnTo>
                    <a:pt x="480211" y="6153"/>
                  </a:lnTo>
                  <a:lnTo>
                    <a:pt x="469408" y="3189"/>
                  </a:lnTo>
                  <a:lnTo>
                    <a:pt x="455359" y="911"/>
                  </a:lnTo>
                  <a:lnTo>
                    <a:pt x="438321" y="0"/>
                  </a:lnTo>
                  <a:close/>
                </a:path>
                <a:path w="2035810" h="210820">
                  <a:moveTo>
                    <a:pt x="479315" y="171314"/>
                  </a:moveTo>
                  <a:lnTo>
                    <a:pt x="471257" y="174516"/>
                  </a:lnTo>
                  <a:lnTo>
                    <a:pt x="461318" y="177121"/>
                  </a:lnTo>
                  <a:lnTo>
                    <a:pt x="450354" y="178872"/>
                  </a:lnTo>
                  <a:lnTo>
                    <a:pt x="439222" y="179512"/>
                  </a:lnTo>
                  <a:lnTo>
                    <a:pt x="481056" y="179512"/>
                  </a:lnTo>
                  <a:lnTo>
                    <a:pt x="479315" y="171314"/>
                  </a:lnTo>
                  <a:close/>
                </a:path>
                <a:path w="2035810" h="210820">
                  <a:moveTo>
                    <a:pt x="481549" y="30983"/>
                  </a:moveTo>
                  <a:lnTo>
                    <a:pt x="439222" y="30983"/>
                  </a:lnTo>
                  <a:lnTo>
                    <a:pt x="451507" y="31623"/>
                  </a:lnTo>
                  <a:lnTo>
                    <a:pt x="462343" y="33373"/>
                  </a:lnTo>
                  <a:lnTo>
                    <a:pt x="471641" y="35975"/>
                  </a:lnTo>
                  <a:lnTo>
                    <a:pt x="479315" y="39171"/>
                  </a:lnTo>
                  <a:lnTo>
                    <a:pt x="481549" y="30983"/>
                  </a:lnTo>
                  <a:close/>
                </a:path>
                <a:path w="2035810" h="210820">
                  <a:moveTo>
                    <a:pt x="554956" y="3633"/>
                  </a:moveTo>
                  <a:lnTo>
                    <a:pt x="517586" y="3633"/>
                  </a:lnTo>
                  <a:lnTo>
                    <a:pt x="517586" y="206862"/>
                  </a:lnTo>
                  <a:lnTo>
                    <a:pt x="554956" y="206862"/>
                  </a:lnTo>
                  <a:lnTo>
                    <a:pt x="554956" y="117546"/>
                  </a:lnTo>
                  <a:lnTo>
                    <a:pt x="677968" y="117546"/>
                  </a:lnTo>
                  <a:lnTo>
                    <a:pt x="677968" y="84751"/>
                  </a:lnTo>
                  <a:lnTo>
                    <a:pt x="554956" y="84751"/>
                  </a:lnTo>
                  <a:lnTo>
                    <a:pt x="554956" y="3633"/>
                  </a:lnTo>
                  <a:close/>
                </a:path>
                <a:path w="2035810" h="210820">
                  <a:moveTo>
                    <a:pt x="677968" y="117546"/>
                  </a:moveTo>
                  <a:lnTo>
                    <a:pt x="640608" y="117546"/>
                  </a:lnTo>
                  <a:lnTo>
                    <a:pt x="640608" y="206862"/>
                  </a:lnTo>
                  <a:lnTo>
                    <a:pt x="677968" y="206862"/>
                  </a:lnTo>
                  <a:lnTo>
                    <a:pt x="677968" y="117546"/>
                  </a:lnTo>
                  <a:close/>
                </a:path>
                <a:path w="2035810" h="210820">
                  <a:moveTo>
                    <a:pt x="677968" y="3633"/>
                  </a:moveTo>
                  <a:lnTo>
                    <a:pt x="640608" y="3633"/>
                  </a:lnTo>
                  <a:lnTo>
                    <a:pt x="640608" y="84751"/>
                  </a:lnTo>
                  <a:lnTo>
                    <a:pt x="677968" y="84751"/>
                  </a:lnTo>
                  <a:lnTo>
                    <a:pt x="677968" y="3633"/>
                  </a:lnTo>
                  <a:close/>
                </a:path>
                <a:path w="2035810" h="210820">
                  <a:moveTo>
                    <a:pt x="753600" y="3633"/>
                  </a:moveTo>
                  <a:lnTo>
                    <a:pt x="711695" y="3633"/>
                  </a:lnTo>
                  <a:lnTo>
                    <a:pt x="711695" y="206862"/>
                  </a:lnTo>
                  <a:lnTo>
                    <a:pt x="746322" y="206862"/>
                  </a:lnTo>
                  <a:lnTo>
                    <a:pt x="746204" y="117546"/>
                  </a:lnTo>
                  <a:lnTo>
                    <a:pt x="746094" y="107829"/>
                  </a:lnTo>
                  <a:lnTo>
                    <a:pt x="745640" y="88272"/>
                  </a:lnTo>
                  <a:lnTo>
                    <a:pt x="744789" y="67439"/>
                  </a:lnTo>
                  <a:lnTo>
                    <a:pt x="743600" y="47380"/>
                  </a:lnTo>
                  <a:lnTo>
                    <a:pt x="780039" y="47380"/>
                  </a:lnTo>
                  <a:lnTo>
                    <a:pt x="753600" y="3633"/>
                  </a:lnTo>
                  <a:close/>
                </a:path>
                <a:path w="2035810" h="210820">
                  <a:moveTo>
                    <a:pt x="780039" y="47380"/>
                  </a:moveTo>
                  <a:lnTo>
                    <a:pt x="744490" y="47380"/>
                  </a:lnTo>
                  <a:lnTo>
                    <a:pt x="752629" y="64753"/>
                  </a:lnTo>
                  <a:lnTo>
                    <a:pt x="761801" y="82467"/>
                  </a:lnTo>
                  <a:lnTo>
                    <a:pt x="771660" y="100179"/>
                  </a:lnTo>
                  <a:lnTo>
                    <a:pt x="781861" y="117546"/>
                  </a:lnTo>
                  <a:lnTo>
                    <a:pt x="834718" y="206862"/>
                  </a:lnTo>
                  <a:lnTo>
                    <a:pt x="872978" y="206862"/>
                  </a:lnTo>
                  <a:lnTo>
                    <a:pt x="872978" y="159471"/>
                  </a:lnTo>
                  <a:lnTo>
                    <a:pt x="841094" y="159471"/>
                  </a:lnTo>
                  <a:lnTo>
                    <a:pt x="833758" y="142252"/>
                  </a:lnTo>
                  <a:lnTo>
                    <a:pt x="825486" y="124954"/>
                  </a:lnTo>
                  <a:lnTo>
                    <a:pt x="816364" y="107829"/>
                  </a:lnTo>
                  <a:lnTo>
                    <a:pt x="806478" y="91128"/>
                  </a:lnTo>
                  <a:lnTo>
                    <a:pt x="780039" y="47380"/>
                  </a:lnTo>
                  <a:close/>
                </a:path>
                <a:path w="2035810" h="210820">
                  <a:moveTo>
                    <a:pt x="872978" y="3633"/>
                  </a:moveTo>
                  <a:lnTo>
                    <a:pt x="838351" y="3633"/>
                  </a:lnTo>
                  <a:lnTo>
                    <a:pt x="838414" y="82467"/>
                  </a:lnTo>
                  <a:lnTo>
                    <a:pt x="838535" y="97177"/>
                  </a:lnTo>
                  <a:lnTo>
                    <a:pt x="839145" y="118344"/>
                  </a:lnTo>
                  <a:lnTo>
                    <a:pt x="840273" y="138659"/>
                  </a:lnTo>
                  <a:lnTo>
                    <a:pt x="842005" y="158550"/>
                  </a:lnTo>
                  <a:lnTo>
                    <a:pt x="841094" y="159471"/>
                  </a:lnTo>
                  <a:lnTo>
                    <a:pt x="872978" y="159471"/>
                  </a:lnTo>
                  <a:lnTo>
                    <a:pt x="872978" y="3633"/>
                  </a:lnTo>
                  <a:close/>
                </a:path>
              </a:pathLst>
            </a:custGeom>
            <a:solidFill>
              <a:srgbClr val="1268B3"/>
            </a:solidFill>
          </p:spPr>
          <p:txBody>
            <a:bodyPr wrap="square" lIns="0" tIns="0" rIns="0" bIns="0" rtlCol="0"/>
            <a:lstStyle/>
            <a:p>
              <a:endParaRPr/>
            </a:p>
          </p:txBody>
        </p:sp>
      </p:grpSp>
      <p:grpSp>
        <p:nvGrpSpPr>
          <p:cNvPr id="20" name="Group 19">
            <a:extLst>
              <a:ext uri="{FF2B5EF4-FFF2-40B4-BE49-F238E27FC236}">
                <a16:creationId xmlns:a16="http://schemas.microsoft.com/office/drawing/2014/main" id="{5543B039-69D0-2FE4-8325-30AD54A65656}"/>
              </a:ext>
            </a:extLst>
          </p:cNvPr>
          <p:cNvGrpSpPr/>
          <p:nvPr userDrawn="1"/>
        </p:nvGrpSpPr>
        <p:grpSpPr>
          <a:xfrm>
            <a:off x="11084199" y="316456"/>
            <a:ext cx="761726" cy="157980"/>
            <a:chOff x="9242701" y="249950"/>
            <a:chExt cx="652960" cy="135423"/>
          </a:xfrm>
        </p:grpSpPr>
        <p:sp>
          <p:nvSpPr>
            <p:cNvPr id="21" name="object 11">
              <a:extLst>
                <a:ext uri="{FF2B5EF4-FFF2-40B4-BE49-F238E27FC236}">
                  <a16:creationId xmlns:a16="http://schemas.microsoft.com/office/drawing/2014/main" id="{BE153C13-7C39-0143-E8B4-E58FE15F2ABF}"/>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22" name="object 12">
              <a:extLst>
                <a:ext uri="{FF2B5EF4-FFF2-40B4-BE49-F238E27FC236}">
                  <a16:creationId xmlns:a16="http://schemas.microsoft.com/office/drawing/2014/main" id="{CAE4AD85-1AC3-CD92-D9D7-DB0815AA0644}"/>
                </a:ext>
              </a:extLst>
            </p:cNvPr>
            <p:cNvGrpSpPr/>
            <p:nvPr/>
          </p:nvGrpSpPr>
          <p:grpSpPr>
            <a:xfrm>
              <a:off x="9242701" y="249950"/>
              <a:ext cx="202816" cy="135423"/>
              <a:chOff x="18288992" y="494982"/>
              <a:chExt cx="401320" cy="267970"/>
            </a:xfrm>
          </p:grpSpPr>
          <p:sp>
            <p:nvSpPr>
              <p:cNvPr id="23" name="object 13">
                <a:extLst>
                  <a:ext uri="{FF2B5EF4-FFF2-40B4-BE49-F238E27FC236}">
                    <a16:creationId xmlns:a16="http://schemas.microsoft.com/office/drawing/2014/main" id="{5FF36A7C-B53C-0583-598B-FC8C3E6A6F92}"/>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24" name="object 14">
                <a:extLst>
                  <a:ext uri="{FF2B5EF4-FFF2-40B4-BE49-F238E27FC236}">
                    <a16:creationId xmlns:a16="http://schemas.microsoft.com/office/drawing/2014/main" id="{BC3EDFDA-0133-AE5F-F23E-C69E884815CF}"/>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5" name="object 15">
                <a:extLst>
                  <a:ext uri="{FF2B5EF4-FFF2-40B4-BE49-F238E27FC236}">
                    <a16:creationId xmlns:a16="http://schemas.microsoft.com/office/drawing/2014/main" id="{EA6E9E1C-315D-339C-C783-CD59E6205B16}"/>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 name="TextBox 2">
            <a:extLst>
              <a:ext uri="{FF2B5EF4-FFF2-40B4-BE49-F238E27FC236}">
                <a16:creationId xmlns:a16="http://schemas.microsoft.com/office/drawing/2014/main" id="{8BDDE7DD-8D05-9582-547C-E9A9E833BD53}"/>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sp>
        <p:nvSpPr>
          <p:cNvPr id="4" name="Slide Number Placeholder 2">
            <a:extLst>
              <a:ext uri="{FF2B5EF4-FFF2-40B4-BE49-F238E27FC236}">
                <a16:creationId xmlns:a16="http://schemas.microsoft.com/office/drawing/2014/main" id="{E361AAAF-7697-6B20-1044-B26A700DB3CC}"/>
              </a:ext>
            </a:extLst>
          </p:cNvPr>
          <p:cNvSpPr>
            <a:spLocks noGrp="1"/>
          </p:cNvSpPr>
          <p:nvPr>
            <p:ph type="sldNum" sz="quarter" idx="10"/>
          </p:nvPr>
        </p:nvSpPr>
        <p:spPr>
          <a:xfrm>
            <a:off x="1" y="6356350"/>
            <a:ext cx="491300" cy="365125"/>
          </a:xfrm>
        </p:spPr>
        <p:txBody>
          <a:bodyPr/>
          <a:lstStyle/>
          <a:p>
            <a:fld id="{C4B1DB5C-CBD1-46F1-83D6-F5AA23577CB7}" type="slidenum">
              <a:rPr lang="en-GB" smtClean="0"/>
              <a:pPr/>
              <a:t>‹#›</a:t>
            </a:fld>
            <a:endParaRPr lang="en-GB"/>
          </a:p>
        </p:txBody>
      </p:sp>
      <p:pic>
        <p:nvPicPr>
          <p:cNvPr id="7" name="Graphic 6">
            <a:extLst>
              <a:ext uri="{FF2B5EF4-FFF2-40B4-BE49-F238E27FC236}">
                <a16:creationId xmlns:a16="http://schemas.microsoft.com/office/drawing/2014/main" id="{2298AF98-6196-41F0-7877-F9584BFA9368}"/>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8" name="Picture 7">
            <a:extLst>
              <a:ext uri="{FF2B5EF4-FFF2-40B4-BE49-F238E27FC236}">
                <a16:creationId xmlns:a16="http://schemas.microsoft.com/office/drawing/2014/main" id="{970FDB05-43C6-BB4D-DCCD-28C3BF2EAC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2" name="hcSlideMaster.BlankHeader" descr="Classification: Public">
            <a:extLst>
              <a:ext uri="{FF2B5EF4-FFF2-40B4-BE49-F238E27FC236}">
                <a16:creationId xmlns:a16="http://schemas.microsoft.com/office/drawing/2014/main" id="{EF4EDE68-D678-162E-2A4D-DC1E041A56C9}"/>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983861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blue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F4DC27-8FF1-6E10-539B-C953C3FF43BC}"/>
              </a:ext>
            </a:extLst>
          </p:cNvPr>
          <p:cNvSpPr>
            <a:spLocks noGrp="1"/>
          </p:cNvSpPr>
          <p:nvPr>
            <p:ph type="title" hasCustomPrompt="1"/>
          </p:nvPr>
        </p:nvSpPr>
        <p:spPr>
          <a:xfrm>
            <a:off x="245652" y="1992283"/>
            <a:ext cx="4291842" cy="2131143"/>
          </a:xfrm>
          <a:prstGeom prst="rect">
            <a:avLst/>
          </a:prstGeom>
        </p:spPr>
        <p:txBody>
          <a:bodyPr/>
          <a:lstStyle>
            <a:lvl1pPr>
              <a:lnSpc>
                <a:spcPct val="90000"/>
              </a:lnSpc>
              <a:defRPr sz="3600">
                <a:solidFill>
                  <a:schemeClr val="bg2"/>
                </a:solidFill>
              </a:defRPr>
            </a:lvl1pPr>
          </a:lstStyle>
          <a:p>
            <a:r>
              <a:rPr lang="en-GB"/>
              <a:t>Click to edit title style</a:t>
            </a:r>
            <a:endParaRPr lang="en-US"/>
          </a:p>
        </p:txBody>
      </p:sp>
      <p:sp>
        <p:nvSpPr>
          <p:cNvPr id="7" name="Text Placeholder 6">
            <a:extLst>
              <a:ext uri="{FF2B5EF4-FFF2-40B4-BE49-F238E27FC236}">
                <a16:creationId xmlns:a16="http://schemas.microsoft.com/office/drawing/2014/main" id="{6DF36E1E-016C-31BE-7A8C-D33F9D9BBDC0}"/>
              </a:ext>
            </a:extLst>
          </p:cNvPr>
          <p:cNvSpPr>
            <a:spLocks noGrp="1"/>
          </p:cNvSpPr>
          <p:nvPr>
            <p:ph type="body" sz="quarter" idx="13" hasCustomPrompt="1"/>
          </p:nvPr>
        </p:nvSpPr>
        <p:spPr>
          <a:xfrm>
            <a:off x="245652" y="4226944"/>
            <a:ext cx="4291842" cy="793630"/>
          </a:xfrm>
        </p:spPr>
        <p:txBody>
          <a:bodyPr/>
          <a:lstStyle>
            <a:lvl1pPr marL="0" indent="0">
              <a:lnSpc>
                <a:spcPct val="90000"/>
              </a:lnSpc>
              <a:buNone/>
              <a:defRPr sz="2400">
                <a:solidFill>
                  <a:schemeClr val="bg1"/>
                </a:solidFill>
              </a:defRPr>
            </a:lvl1pPr>
          </a:lstStyle>
          <a:p>
            <a:pPr lvl="0"/>
            <a:r>
              <a:rPr lang="en-GB"/>
              <a:t>Click here to edit subheading</a:t>
            </a:r>
            <a:endParaRPr lang="en-US"/>
          </a:p>
        </p:txBody>
      </p:sp>
      <p:sp>
        <p:nvSpPr>
          <p:cNvPr id="8" name="Text Placeholder 6">
            <a:extLst>
              <a:ext uri="{FF2B5EF4-FFF2-40B4-BE49-F238E27FC236}">
                <a16:creationId xmlns:a16="http://schemas.microsoft.com/office/drawing/2014/main" id="{82679F89-32CF-ECB2-E50C-C4D60D16E19B}"/>
              </a:ext>
            </a:extLst>
          </p:cNvPr>
          <p:cNvSpPr>
            <a:spLocks noGrp="1"/>
          </p:cNvSpPr>
          <p:nvPr>
            <p:ph type="body" sz="quarter" idx="14" hasCustomPrompt="1"/>
          </p:nvPr>
        </p:nvSpPr>
        <p:spPr>
          <a:xfrm>
            <a:off x="245652" y="5114146"/>
            <a:ext cx="4291842" cy="414068"/>
          </a:xfrm>
        </p:spPr>
        <p:txBody>
          <a:bodyPr/>
          <a:lstStyle>
            <a:lvl1pPr marL="0" indent="0">
              <a:buNone/>
              <a:defRPr sz="1600">
                <a:solidFill>
                  <a:schemeClr val="bg1"/>
                </a:solidFill>
              </a:defRPr>
            </a:lvl1pPr>
          </a:lstStyle>
          <a:p>
            <a:pPr lvl="0"/>
            <a:r>
              <a:rPr lang="en-GB"/>
              <a:t>Date</a:t>
            </a:r>
            <a:endParaRPr lang="en-US"/>
          </a:p>
        </p:txBody>
      </p:sp>
      <p:sp>
        <p:nvSpPr>
          <p:cNvPr id="13" name="Picture Placeholder 12">
            <a:extLst>
              <a:ext uri="{FF2B5EF4-FFF2-40B4-BE49-F238E27FC236}">
                <a16:creationId xmlns:a16="http://schemas.microsoft.com/office/drawing/2014/main" id="{73B6076B-D9C5-8F0E-BCDD-D843DDA94745}"/>
              </a:ext>
            </a:extLst>
          </p:cNvPr>
          <p:cNvSpPr>
            <a:spLocks noGrp="1"/>
          </p:cNvSpPr>
          <p:nvPr>
            <p:ph type="pic" sz="quarter" idx="15"/>
          </p:nvPr>
        </p:nvSpPr>
        <p:spPr>
          <a:xfrm>
            <a:off x="6136800" y="914399"/>
            <a:ext cx="6055200" cy="4744529"/>
          </a:xfrm>
          <a:custGeom>
            <a:avLst/>
            <a:gdLst>
              <a:gd name="connsiteX0" fmla="*/ 1805307 w 6055200"/>
              <a:gd name="connsiteY0" fmla="*/ 0 h 4744529"/>
              <a:gd name="connsiteX1" fmla="*/ 6055200 w 6055200"/>
              <a:gd name="connsiteY1" fmla="*/ 0 h 4744529"/>
              <a:gd name="connsiteX2" fmla="*/ 6055200 w 6055200"/>
              <a:gd name="connsiteY2" fmla="*/ 4744529 h 4744529"/>
              <a:gd name="connsiteX3" fmla="*/ 0 w 6055200"/>
              <a:gd name="connsiteY3" fmla="*/ 4744529 h 4744529"/>
            </a:gdLst>
            <a:ahLst/>
            <a:cxnLst>
              <a:cxn ang="0">
                <a:pos x="connsiteX0" y="connsiteY0"/>
              </a:cxn>
              <a:cxn ang="0">
                <a:pos x="connsiteX1" y="connsiteY1"/>
              </a:cxn>
              <a:cxn ang="0">
                <a:pos x="connsiteX2" y="connsiteY2"/>
              </a:cxn>
              <a:cxn ang="0">
                <a:pos x="connsiteX3" y="connsiteY3"/>
              </a:cxn>
            </a:cxnLst>
            <a:rect l="l" t="t" r="r" b="b"/>
            <a:pathLst>
              <a:path w="6055200" h="4744529">
                <a:moveTo>
                  <a:pt x="1805307" y="0"/>
                </a:moveTo>
                <a:lnTo>
                  <a:pt x="6055200" y="0"/>
                </a:lnTo>
                <a:lnTo>
                  <a:pt x="6055200" y="4744529"/>
                </a:lnTo>
                <a:lnTo>
                  <a:pt x="0" y="4744529"/>
                </a:lnTo>
                <a:close/>
              </a:path>
            </a:pathLst>
          </a:custGeom>
        </p:spPr>
        <p:txBody>
          <a:bodyPr wrap="square" anchor="ctr">
            <a:noAutofit/>
          </a:bodyPr>
          <a:lstStyle>
            <a:lvl1pPr algn="ctr">
              <a:defRPr>
                <a:solidFill>
                  <a:schemeClr val="bg1"/>
                </a:solidFill>
              </a:defRPr>
            </a:lvl1pPr>
          </a:lstStyle>
          <a:p>
            <a:endParaRPr lang="en-US"/>
          </a:p>
        </p:txBody>
      </p:sp>
      <p:grpSp>
        <p:nvGrpSpPr>
          <p:cNvPr id="17" name="Group 16">
            <a:extLst>
              <a:ext uri="{FF2B5EF4-FFF2-40B4-BE49-F238E27FC236}">
                <a16:creationId xmlns:a16="http://schemas.microsoft.com/office/drawing/2014/main" id="{6824FB13-A710-3604-1DFA-7EB16A1599DD}"/>
              </a:ext>
            </a:extLst>
          </p:cNvPr>
          <p:cNvGrpSpPr/>
          <p:nvPr userDrawn="1"/>
        </p:nvGrpSpPr>
        <p:grpSpPr>
          <a:xfrm>
            <a:off x="11084200" y="316625"/>
            <a:ext cx="761725" cy="157981"/>
            <a:chOff x="9242701" y="249950"/>
            <a:chExt cx="652960" cy="135423"/>
          </a:xfrm>
        </p:grpSpPr>
        <p:sp>
          <p:nvSpPr>
            <p:cNvPr id="18" name="object 6">
              <a:extLst>
                <a:ext uri="{FF2B5EF4-FFF2-40B4-BE49-F238E27FC236}">
                  <a16:creationId xmlns:a16="http://schemas.microsoft.com/office/drawing/2014/main" id="{B25B4BF6-52E5-389C-804A-F07AE19AC3A0}"/>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19" name="object 7">
              <a:extLst>
                <a:ext uri="{FF2B5EF4-FFF2-40B4-BE49-F238E27FC236}">
                  <a16:creationId xmlns:a16="http://schemas.microsoft.com/office/drawing/2014/main" id="{461B9713-8B60-111C-CC58-694680C56E5C}"/>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20" name="object 8">
              <a:extLst>
                <a:ext uri="{FF2B5EF4-FFF2-40B4-BE49-F238E27FC236}">
                  <a16:creationId xmlns:a16="http://schemas.microsoft.com/office/drawing/2014/main" id="{AEF4C171-5B2C-20F6-F682-059D5043D14D}"/>
                </a:ext>
              </a:extLst>
            </p:cNvPr>
            <p:cNvGrpSpPr/>
            <p:nvPr/>
          </p:nvGrpSpPr>
          <p:grpSpPr>
            <a:xfrm>
              <a:off x="9242701" y="249950"/>
              <a:ext cx="202816" cy="135423"/>
              <a:chOff x="18288992" y="494982"/>
              <a:chExt cx="401320" cy="267970"/>
            </a:xfrm>
          </p:grpSpPr>
          <p:sp>
            <p:nvSpPr>
              <p:cNvPr id="26" name="object 9">
                <a:extLst>
                  <a:ext uri="{FF2B5EF4-FFF2-40B4-BE49-F238E27FC236}">
                    <a16:creationId xmlns:a16="http://schemas.microsoft.com/office/drawing/2014/main" id="{4DBBD0F8-636E-924E-251F-1E750B7D6ECA}"/>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7" name="object 10">
                <a:extLst>
                  <a:ext uri="{FF2B5EF4-FFF2-40B4-BE49-F238E27FC236}">
                    <a16:creationId xmlns:a16="http://schemas.microsoft.com/office/drawing/2014/main" id="{32FE21A8-0292-E992-68A7-D493E81C6FA2}"/>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9" name="object 11">
                <a:extLst>
                  <a:ext uri="{FF2B5EF4-FFF2-40B4-BE49-F238E27FC236}">
                    <a16:creationId xmlns:a16="http://schemas.microsoft.com/office/drawing/2014/main" id="{A8F8113F-F527-DF24-6F62-275E5BECDA8F}"/>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21" name="object 22">
              <a:extLst>
                <a:ext uri="{FF2B5EF4-FFF2-40B4-BE49-F238E27FC236}">
                  <a16:creationId xmlns:a16="http://schemas.microsoft.com/office/drawing/2014/main" id="{A3EB1A4C-0B99-1909-6DBD-1BE3C0FDE593}"/>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22" name="object 23">
              <a:extLst>
                <a:ext uri="{FF2B5EF4-FFF2-40B4-BE49-F238E27FC236}">
                  <a16:creationId xmlns:a16="http://schemas.microsoft.com/office/drawing/2014/main" id="{DF528001-5EB3-DE52-0785-82DFA8E56541}"/>
                </a:ext>
              </a:extLst>
            </p:cNvPr>
            <p:cNvGrpSpPr/>
            <p:nvPr/>
          </p:nvGrpSpPr>
          <p:grpSpPr>
            <a:xfrm>
              <a:off x="9242701" y="249950"/>
              <a:ext cx="202816" cy="135423"/>
              <a:chOff x="18288992" y="494982"/>
              <a:chExt cx="401320" cy="267970"/>
            </a:xfrm>
          </p:grpSpPr>
          <p:sp>
            <p:nvSpPr>
              <p:cNvPr id="23" name="object 24">
                <a:extLst>
                  <a:ext uri="{FF2B5EF4-FFF2-40B4-BE49-F238E27FC236}">
                    <a16:creationId xmlns:a16="http://schemas.microsoft.com/office/drawing/2014/main" id="{B43A1203-EFD0-52EB-E965-58B41339FDC2}"/>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4" name="object 25">
                <a:extLst>
                  <a:ext uri="{FF2B5EF4-FFF2-40B4-BE49-F238E27FC236}">
                    <a16:creationId xmlns:a16="http://schemas.microsoft.com/office/drawing/2014/main" id="{EA8187B0-9D47-5A92-0663-7EAD561F4B20}"/>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5" name="object 26">
                <a:extLst>
                  <a:ext uri="{FF2B5EF4-FFF2-40B4-BE49-F238E27FC236}">
                    <a16:creationId xmlns:a16="http://schemas.microsoft.com/office/drawing/2014/main" id="{BF92E0E9-0288-3B16-4BCF-DD834E568113}"/>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5" name="Slide Number Placeholder 2">
            <a:extLst>
              <a:ext uri="{FF2B5EF4-FFF2-40B4-BE49-F238E27FC236}">
                <a16:creationId xmlns:a16="http://schemas.microsoft.com/office/drawing/2014/main" id="{2C1002A3-456E-1A18-2602-0141FE1F4FFA}"/>
              </a:ext>
            </a:extLst>
          </p:cNvPr>
          <p:cNvSpPr>
            <a:spLocks noGrp="1"/>
          </p:cNvSpPr>
          <p:nvPr>
            <p:ph type="sldNum" sz="quarter" idx="10"/>
          </p:nvPr>
        </p:nvSpPr>
        <p:spPr>
          <a:xfrm>
            <a:off x="1" y="6356350"/>
            <a:ext cx="491300" cy="365125"/>
          </a:xfrm>
        </p:spPr>
        <p:txBody>
          <a:bodyPr/>
          <a:lstStyle>
            <a:lvl1pPr>
              <a:defRPr>
                <a:solidFill>
                  <a:schemeClr val="bg1"/>
                </a:solidFill>
              </a:defRPr>
            </a:lvl1pPr>
          </a:lstStyle>
          <a:p>
            <a:fld id="{C4B1DB5C-CBD1-46F1-83D6-F5AA23577CB7}" type="slidenum">
              <a:rPr lang="en-GB" smtClean="0"/>
              <a:pPr/>
              <a:t>‹#›</a:t>
            </a:fld>
            <a:endParaRPr lang="en-GB"/>
          </a:p>
        </p:txBody>
      </p:sp>
      <p:sp>
        <p:nvSpPr>
          <p:cNvPr id="36" name="TextBox 35">
            <a:extLst>
              <a:ext uri="{FF2B5EF4-FFF2-40B4-BE49-F238E27FC236}">
                <a16:creationId xmlns:a16="http://schemas.microsoft.com/office/drawing/2014/main" id="{00439E84-97CE-7951-71AF-552278CECA61}"/>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pic>
        <p:nvPicPr>
          <p:cNvPr id="2" name="Picture 1">
            <a:extLst>
              <a:ext uri="{FF2B5EF4-FFF2-40B4-BE49-F238E27FC236}">
                <a16:creationId xmlns:a16="http://schemas.microsoft.com/office/drawing/2014/main" id="{B1A6F1BC-C3E5-67C9-81F0-EA0902E0EAD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4" name="Graphic 3">
            <a:extLst>
              <a:ext uri="{FF2B5EF4-FFF2-40B4-BE49-F238E27FC236}">
                <a16:creationId xmlns:a16="http://schemas.microsoft.com/office/drawing/2014/main" id="{B4302C14-2A55-A7F8-0F5D-AC6437B1118B}"/>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03998" y="6408070"/>
            <a:ext cx="2135346" cy="168971"/>
          </a:xfrm>
          <a:prstGeom prst="rect">
            <a:avLst/>
          </a:prstGeom>
        </p:spPr>
      </p:pic>
      <p:sp>
        <p:nvSpPr>
          <p:cNvPr id="5" name="hcSlideMaster.Cover blue 1Header" descr="Classification: Public">
            <a:extLst>
              <a:ext uri="{FF2B5EF4-FFF2-40B4-BE49-F238E27FC236}">
                <a16:creationId xmlns:a16="http://schemas.microsoft.com/office/drawing/2014/main" id="{17328417-852C-E420-07F7-BBBB52E53121}"/>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407366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blue 2">
    <p:bg>
      <p:bgPr>
        <a:solidFill>
          <a:schemeClr val="tx2"/>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BB6C8EAD-D2E2-CEC3-6863-B90BCDC0D566}"/>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sp>
        <p:nvSpPr>
          <p:cNvPr id="3" name="Slide Number Placeholder 2">
            <a:extLst>
              <a:ext uri="{FF2B5EF4-FFF2-40B4-BE49-F238E27FC236}">
                <a16:creationId xmlns:a16="http://schemas.microsoft.com/office/drawing/2014/main" id="{D2DD85FE-5698-1EDD-1C07-8D222ADDC505}"/>
              </a:ext>
            </a:extLst>
          </p:cNvPr>
          <p:cNvSpPr>
            <a:spLocks noGrp="1"/>
          </p:cNvSpPr>
          <p:nvPr>
            <p:ph type="sldNum" sz="quarter" idx="10"/>
          </p:nvPr>
        </p:nvSpPr>
        <p:spPr/>
        <p:txBody>
          <a:bodyPr/>
          <a:lstStyle>
            <a:lvl1pPr>
              <a:defRPr>
                <a:solidFill>
                  <a:schemeClr val="bg1"/>
                </a:solidFill>
              </a:defRPr>
            </a:lvl1pPr>
          </a:lstStyle>
          <a:p>
            <a:fld id="{C4B1DB5C-CBD1-46F1-83D6-F5AA23577CB7}" type="slidenum">
              <a:rPr lang="en-GB" smtClean="0"/>
              <a:pPr/>
              <a:t>‹#›</a:t>
            </a:fld>
            <a:endParaRPr lang="en-GB"/>
          </a:p>
        </p:txBody>
      </p:sp>
      <p:sp>
        <p:nvSpPr>
          <p:cNvPr id="6" name="Title 1">
            <a:extLst>
              <a:ext uri="{FF2B5EF4-FFF2-40B4-BE49-F238E27FC236}">
                <a16:creationId xmlns:a16="http://schemas.microsoft.com/office/drawing/2014/main" id="{AC753A1B-5E26-DC9A-6B2A-0CA31B054F6F}"/>
              </a:ext>
            </a:extLst>
          </p:cNvPr>
          <p:cNvSpPr>
            <a:spLocks noGrp="1"/>
          </p:cNvSpPr>
          <p:nvPr>
            <p:ph type="title" hasCustomPrompt="1"/>
          </p:nvPr>
        </p:nvSpPr>
        <p:spPr>
          <a:xfrm>
            <a:off x="245652" y="1992283"/>
            <a:ext cx="4291842" cy="2131143"/>
          </a:xfrm>
          <a:prstGeom prst="rect">
            <a:avLst/>
          </a:prstGeom>
        </p:spPr>
        <p:txBody>
          <a:bodyPr/>
          <a:lstStyle>
            <a:lvl1pPr>
              <a:lnSpc>
                <a:spcPct val="90000"/>
              </a:lnSpc>
              <a:spcBef>
                <a:spcPts val="0"/>
              </a:spcBef>
              <a:defRPr sz="3600">
                <a:solidFill>
                  <a:schemeClr val="bg2"/>
                </a:solidFill>
              </a:defRPr>
            </a:lvl1pPr>
          </a:lstStyle>
          <a:p>
            <a:r>
              <a:rPr lang="en-GB"/>
              <a:t>Click to edit title style</a:t>
            </a:r>
            <a:endParaRPr lang="en-US"/>
          </a:p>
        </p:txBody>
      </p:sp>
      <p:sp>
        <p:nvSpPr>
          <p:cNvPr id="7" name="Text Placeholder 6">
            <a:extLst>
              <a:ext uri="{FF2B5EF4-FFF2-40B4-BE49-F238E27FC236}">
                <a16:creationId xmlns:a16="http://schemas.microsoft.com/office/drawing/2014/main" id="{A2AA21C5-F97A-3202-0091-63F99445EBAB}"/>
              </a:ext>
            </a:extLst>
          </p:cNvPr>
          <p:cNvSpPr>
            <a:spLocks noGrp="1"/>
          </p:cNvSpPr>
          <p:nvPr>
            <p:ph type="body" sz="quarter" idx="13" hasCustomPrompt="1"/>
          </p:nvPr>
        </p:nvSpPr>
        <p:spPr>
          <a:xfrm>
            <a:off x="245652" y="4226944"/>
            <a:ext cx="4291842" cy="793630"/>
          </a:xfrm>
        </p:spPr>
        <p:txBody>
          <a:bodyPr/>
          <a:lstStyle>
            <a:lvl1pPr marL="0" indent="0">
              <a:lnSpc>
                <a:spcPct val="90000"/>
              </a:lnSpc>
              <a:spcBef>
                <a:spcPts val="0"/>
              </a:spcBef>
              <a:buNone/>
              <a:defRPr sz="2400">
                <a:solidFill>
                  <a:schemeClr val="bg1"/>
                </a:solidFill>
              </a:defRPr>
            </a:lvl1pPr>
          </a:lstStyle>
          <a:p>
            <a:pPr lvl="0"/>
            <a:r>
              <a:rPr lang="en-GB"/>
              <a:t>Click here to edit subheading</a:t>
            </a:r>
            <a:endParaRPr lang="en-US"/>
          </a:p>
        </p:txBody>
      </p:sp>
      <p:sp>
        <p:nvSpPr>
          <p:cNvPr id="19" name="Picture Placeholder 18">
            <a:extLst>
              <a:ext uri="{FF2B5EF4-FFF2-40B4-BE49-F238E27FC236}">
                <a16:creationId xmlns:a16="http://schemas.microsoft.com/office/drawing/2014/main" id="{D9087490-922A-B89E-983C-2774286440F0}"/>
              </a:ext>
            </a:extLst>
          </p:cNvPr>
          <p:cNvSpPr>
            <a:spLocks noGrp="1"/>
          </p:cNvSpPr>
          <p:nvPr>
            <p:ph type="pic" sz="quarter" idx="15"/>
          </p:nvPr>
        </p:nvSpPr>
        <p:spPr>
          <a:xfrm>
            <a:off x="4917057" y="-1"/>
            <a:ext cx="6852798" cy="3122763"/>
          </a:xfrm>
          <a:custGeom>
            <a:avLst/>
            <a:gdLst>
              <a:gd name="connsiteX0" fmla="*/ 0 w 6852798"/>
              <a:gd name="connsiteY0" fmla="*/ 0 h 3122763"/>
              <a:gd name="connsiteX1" fmla="*/ 5592091 w 6852798"/>
              <a:gd name="connsiteY1" fmla="*/ 0 h 3122763"/>
              <a:gd name="connsiteX2" fmla="*/ 6852798 w 6852798"/>
              <a:gd name="connsiteY2" fmla="*/ 3122763 h 3122763"/>
              <a:gd name="connsiteX3" fmla="*/ 1255492 w 6852798"/>
              <a:gd name="connsiteY3" fmla="*/ 3122763 h 3122763"/>
              <a:gd name="connsiteX4" fmla="*/ 0 w 6852798"/>
              <a:gd name="connsiteY4" fmla="*/ 12917 h 312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2798" h="3122763">
                <a:moveTo>
                  <a:pt x="0" y="0"/>
                </a:moveTo>
                <a:lnTo>
                  <a:pt x="5592091" y="0"/>
                </a:lnTo>
                <a:lnTo>
                  <a:pt x="6852798" y="3122763"/>
                </a:lnTo>
                <a:lnTo>
                  <a:pt x="1255492" y="3122763"/>
                </a:lnTo>
                <a:lnTo>
                  <a:pt x="0" y="12917"/>
                </a:lnTo>
                <a:close/>
              </a:path>
            </a:pathLst>
          </a:custGeom>
        </p:spPr>
        <p:txBody>
          <a:bodyPr wrap="square" anchor="ctr">
            <a:noAutofit/>
          </a:bodyPr>
          <a:lstStyle>
            <a:lvl1pPr algn="ctr">
              <a:defRPr>
                <a:solidFill>
                  <a:schemeClr val="bg1"/>
                </a:solidFill>
              </a:defRPr>
            </a:lvl1pPr>
          </a:lstStyle>
          <a:p>
            <a:endParaRPr lang="en-US"/>
          </a:p>
        </p:txBody>
      </p:sp>
      <p:sp>
        <p:nvSpPr>
          <p:cNvPr id="13" name="Picture Placeholder 12">
            <a:extLst>
              <a:ext uri="{FF2B5EF4-FFF2-40B4-BE49-F238E27FC236}">
                <a16:creationId xmlns:a16="http://schemas.microsoft.com/office/drawing/2014/main" id="{7E64D483-B51F-BB48-C99A-6F49FD6DAB69}"/>
              </a:ext>
            </a:extLst>
          </p:cNvPr>
          <p:cNvSpPr>
            <a:spLocks noGrp="1"/>
          </p:cNvSpPr>
          <p:nvPr>
            <p:ph type="pic" sz="quarter" idx="16"/>
          </p:nvPr>
        </p:nvSpPr>
        <p:spPr>
          <a:xfrm>
            <a:off x="4485365" y="3729785"/>
            <a:ext cx="5849080" cy="3122763"/>
          </a:xfrm>
          <a:custGeom>
            <a:avLst/>
            <a:gdLst>
              <a:gd name="connsiteX0" fmla="*/ 1204036 w 5849080"/>
              <a:gd name="connsiteY0" fmla="*/ 0 h 3122763"/>
              <a:gd name="connsiteX1" fmla="*/ 5843788 w 5849080"/>
              <a:gd name="connsiteY1" fmla="*/ 0 h 3122763"/>
              <a:gd name="connsiteX2" fmla="*/ 4658633 w 5849080"/>
              <a:gd name="connsiteY2" fmla="*/ 3122762 h 3122763"/>
              <a:gd name="connsiteX3" fmla="*/ 5849080 w 5849080"/>
              <a:gd name="connsiteY3" fmla="*/ 3122762 h 3122763"/>
              <a:gd name="connsiteX4" fmla="*/ 5849080 w 5849080"/>
              <a:gd name="connsiteY4" fmla="*/ 3122763 h 3122763"/>
              <a:gd name="connsiteX5" fmla="*/ 34876 w 5849080"/>
              <a:gd name="connsiteY5" fmla="*/ 3122763 h 3122763"/>
              <a:gd name="connsiteX6" fmla="*/ 34876 w 5849080"/>
              <a:gd name="connsiteY6" fmla="*/ 3120966 h 3122763"/>
              <a:gd name="connsiteX7" fmla="*/ 0 w 5849080"/>
              <a:gd name="connsiteY7" fmla="*/ 3120966 h 3122763"/>
              <a:gd name="connsiteX8" fmla="*/ 45308 w 5849080"/>
              <a:gd name="connsiteY8" fmla="*/ 3010476 h 312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9080" h="3122763">
                <a:moveTo>
                  <a:pt x="1204036" y="0"/>
                </a:moveTo>
                <a:lnTo>
                  <a:pt x="5843788" y="0"/>
                </a:lnTo>
                <a:lnTo>
                  <a:pt x="4658633" y="3122762"/>
                </a:lnTo>
                <a:lnTo>
                  <a:pt x="5849080" y="3122762"/>
                </a:lnTo>
                <a:lnTo>
                  <a:pt x="5849080" y="3122763"/>
                </a:lnTo>
                <a:lnTo>
                  <a:pt x="34876" y="3122763"/>
                </a:lnTo>
                <a:lnTo>
                  <a:pt x="34876" y="3120966"/>
                </a:lnTo>
                <a:lnTo>
                  <a:pt x="0" y="3120966"/>
                </a:lnTo>
                <a:lnTo>
                  <a:pt x="45308" y="3010476"/>
                </a:lnTo>
                <a:close/>
              </a:path>
            </a:pathLst>
          </a:custGeom>
        </p:spPr>
        <p:txBody>
          <a:bodyPr wrap="square" anchor="ctr">
            <a:noAutofit/>
          </a:bodyPr>
          <a:lstStyle>
            <a:lvl1pPr algn="ctr">
              <a:defRPr>
                <a:solidFill>
                  <a:schemeClr val="bg1"/>
                </a:solidFill>
              </a:defRPr>
            </a:lvl1pPr>
          </a:lstStyle>
          <a:p>
            <a:endParaRPr lang="en-US"/>
          </a:p>
        </p:txBody>
      </p:sp>
      <p:grpSp>
        <p:nvGrpSpPr>
          <p:cNvPr id="23" name="Group 22">
            <a:extLst>
              <a:ext uri="{FF2B5EF4-FFF2-40B4-BE49-F238E27FC236}">
                <a16:creationId xmlns:a16="http://schemas.microsoft.com/office/drawing/2014/main" id="{B6EA8233-E5F3-34A9-FF77-8A025E7ADBCB}"/>
              </a:ext>
            </a:extLst>
          </p:cNvPr>
          <p:cNvGrpSpPr/>
          <p:nvPr userDrawn="1"/>
        </p:nvGrpSpPr>
        <p:grpSpPr>
          <a:xfrm>
            <a:off x="11084200" y="316625"/>
            <a:ext cx="761725" cy="157981"/>
            <a:chOff x="9242701" y="249950"/>
            <a:chExt cx="652960" cy="135423"/>
          </a:xfrm>
        </p:grpSpPr>
        <p:sp>
          <p:nvSpPr>
            <p:cNvPr id="24" name="object 6">
              <a:extLst>
                <a:ext uri="{FF2B5EF4-FFF2-40B4-BE49-F238E27FC236}">
                  <a16:creationId xmlns:a16="http://schemas.microsoft.com/office/drawing/2014/main" id="{92C63FAE-98C8-DFF5-712E-CB398FE2A253}"/>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25" name="object 7">
              <a:extLst>
                <a:ext uri="{FF2B5EF4-FFF2-40B4-BE49-F238E27FC236}">
                  <a16:creationId xmlns:a16="http://schemas.microsoft.com/office/drawing/2014/main" id="{49CCCC8F-EA94-8D77-01F2-7768AFDD5C01}"/>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26" name="object 8">
              <a:extLst>
                <a:ext uri="{FF2B5EF4-FFF2-40B4-BE49-F238E27FC236}">
                  <a16:creationId xmlns:a16="http://schemas.microsoft.com/office/drawing/2014/main" id="{6D7A2898-00EC-BB28-8E86-5FD3ED50E178}"/>
                </a:ext>
              </a:extLst>
            </p:cNvPr>
            <p:cNvGrpSpPr/>
            <p:nvPr/>
          </p:nvGrpSpPr>
          <p:grpSpPr>
            <a:xfrm>
              <a:off x="9242701" y="249950"/>
              <a:ext cx="202816" cy="135423"/>
              <a:chOff x="18288992" y="494982"/>
              <a:chExt cx="401320" cy="267970"/>
            </a:xfrm>
          </p:grpSpPr>
          <p:sp>
            <p:nvSpPr>
              <p:cNvPr id="32" name="object 9">
                <a:extLst>
                  <a:ext uri="{FF2B5EF4-FFF2-40B4-BE49-F238E27FC236}">
                    <a16:creationId xmlns:a16="http://schemas.microsoft.com/office/drawing/2014/main" id="{D31E6C27-7EC1-000E-5E5D-177A18DBF32D}"/>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33" name="object 10">
                <a:extLst>
                  <a:ext uri="{FF2B5EF4-FFF2-40B4-BE49-F238E27FC236}">
                    <a16:creationId xmlns:a16="http://schemas.microsoft.com/office/drawing/2014/main" id="{B36FEE96-4179-A24A-D2DF-FA0C8207E39B}"/>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34" name="object 11">
                <a:extLst>
                  <a:ext uri="{FF2B5EF4-FFF2-40B4-BE49-F238E27FC236}">
                    <a16:creationId xmlns:a16="http://schemas.microsoft.com/office/drawing/2014/main" id="{2223FBC8-AE6E-B62C-FF13-E9CBBF68E4BC}"/>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27" name="object 22">
              <a:extLst>
                <a:ext uri="{FF2B5EF4-FFF2-40B4-BE49-F238E27FC236}">
                  <a16:creationId xmlns:a16="http://schemas.microsoft.com/office/drawing/2014/main" id="{2AF1B19A-F45D-C446-F9EE-C58412FF66F5}"/>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28" name="object 23">
              <a:extLst>
                <a:ext uri="{FF2B5EF4-FFF2-40B4-BE49-F238E27FC236}">
                  <a16:creationId xmlns:a16="http://schemas.microsoft.com/office/drawing/2014/main" id="{90A7EEF2-E406-81BA-1772-BF500674F886}"/>
                </a:ext>
              </a:extLst>
            </p:cNvPr>
            <p:cNvGrpSpPr/>
            <p:nvPr/>
          </p:nvGrpSpPr>
          <p:grpSpPr>
            <a:xfrm>
              <a:off x="9242701" y="249950"/>
              <a:ext cx="202816" cy="135423"/>
              <a:chOff x="18288992" y="494982"/>
              <a:chExt cx="401320" cy="267970"/>
            </a:xfrm>
          </p:grpSpPr>
          <p:sp>
            <p:nvSpPr>
              <p:cNvPr id="29" name="object 24">
                <a:extLst>
                  <a:ext uri="{FF2B5EF4-FFF2-40B4-BE49-F238E27FC236}">
                    <a16:creationId xmlns:a16="http://schemas.microsoft.com/office/drawing/2014/main" id="{3AFE0450-5FAA-E89B-0091-9B3D2A48F928}"/>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30" name="object 25">
                <a:extLst>
                  <a:ext uri="{FF2B5EF4-FFF2-40B4-BE49-F238E27FC236}">
                    <a16:creationId xmlns:a16="http://schemas.microsoft.com/office/drawing/2014/main" id="{7BAA1C5E-3B6B-B1E4-AD3A-8D32423158DD}"/>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31" name="object 26">
                <a:extLst>
                  <a:ext uri="{FF2B5EF4-FFF2-40B4-BE49-F238E27FC236}">
                    <a16:creationId xmlns:a16="http://schemas.microsoft.com/office/drawing/2014/main" id="{85813EC5-8F07-0EE3-5881-083EFF3A73F6}"/>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9" name="Text Placeholder 6">
            <a:extLst>
              <a:ext uri="{FF2B5EF4-FFF2-40B4-BE49-F238E27FC236}">
                <a16:creationId xmlns:a16="http://schemas.microsoft.com/office/drawing/2014/main" id="{58E0B106-D292-C1B3-16E3-99C53FF23ED7}"/>
              </a:ext>
            </a:extLst>
          </p:cNvPr>
          <p:cNvSpPr>
            <a:spLocks noGrp="1"/>
          </p:cNvSpPr>
          <p:nvPr>
            <p:ph type="body" sz="quarter" idx="14" hasCustomPrompt="1"/>
          </p:nvPr>
        </p:nvSpPr>
        <p:spPr>
          <a:xfrm>
            <a:off x="245652" y="5114146"/>
            <a:ext cx="4291842" cy="414068"/>
          </a:xfrm>
        </p:spPr>
        <p:txBody>
          <a:bodyPr/>
          <a:lstStyle>
            <a:lvl1pPr marL="0" indent="0">
              <a:lnSpc>
                <a:spcPct val="100000"/>
              </a:lnSpc>
              <a:buNone/>
              <a:defRPr sz="1600">
                <a:solidFill>
                  <a:schemeClr val="bg1"/>
                </a:solidFill>
              </a:defRPr>
            </a:lvl1pPr>
          </a:lstStyle>
          <a:p>
            <a:pPr lvl="0"/>
            <a:r>
              <a:rPr lang="en-GB"/>
              <a:t>Date</a:t>
            </a:r>
            <a:endParaRPr lang="en-US"/>
          </a:p>
        </p:txBody>
      </p:sp>
      <p:pic>
        <p:nvPicPr>
          <p:cNvPr id="2" name="Picture 1">
            <a:extLst>
              <a:ext uri="{FF2B5EF4-FFF2-40B4-BE49-F238E27FC236}">
                <a16:creationId xmlns:a16="http://schemas.microsoft.com/office/drawing/2014/main" id="{2713C745-FFF6-1B2D-B6FA-A696E44FB80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4" name="Graphic 3">
            <a:extLst>
              <a:ext uri="{FF2B5EF4-FFF2-40B4-BE49-F238E27FC236}">
                <a16:creationId xmlns:a16="http://schemas.microsoft.com/office/drawing/2014/main" id="{8BBFE813-EE51-17CF-8B49-53025A2584D6}"/>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03998" y="6408070"/>
            <a:ext cx="2135346" cy="168971"/>
          </a:xfrm>
          <a:prstGeom prst="rect">
            <a:avLst/>
          </a:prstGeom>
        </p:spPr>
      </p:pic>
      <p:sp>
        <p:nvSpPr>
          <p:cNvPr id="5" name="hcSlideMaster.Cover blue 2Header" descr="Classification: Public">
            <a:extLst>
              <a:ext uri="{FF2B5EF4-FFF2-40B4-BE49-F238E27FC236}">
                <a16:creationId xmlns:a16="http://schemas.microsoft.com/office/drawing/2014/main" id="{945D43CE-8F86-035E-FBCB-A843D121FA17}"/>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21288529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5BE10B0-7D06-3774-CE14-749E435E7383}"/>
              </a:ext>
            </a:extLst>
          </p:cNvPr>
          <p:cNvSpPr>
            <a:spLocks noGrp="1"/>
          </p:cNvSpPr>
          <p:nvPr>
            <p:ph type="title" hasCustomPrompt="1"/>
          </p:nvPr>
        </p:nvSpPr>
        <p:spPr>
          <a:xfrm>
            <a:off x="228350" y="849278"/>
            <a:ext cx="11727202" cy="841500"/>
          </a:xfrm>
          <a:prstGeom prst="rect">
            <a:avLst/>
          </a:prstGeom>
        </p:spPr>
        <p:txBody>
          <a:bodyPr/>
          <a:lstStyle>
            <a:lvl1pPr>
              <a:lnSpc>
                <a:spcPct val="90000"/>
              </a:lnSpc>
              <a:spcBef>
                <a:spcPts val="0"/>
              </a:spcBef>
              <a:defRPr sz="2800">
                <a:solidFill>
                  <a:schemeClr val="tx2"/>
                </a:solidFill>
              </a:defRPr>
            </a:lvl1pPr>
          </a:lstStyle>
          <a:p>
            <a:r>
              <a:rPr lang="en-GB"/>
              <a:t>Click to edit title style</a:t>
            </a:r>
            <a:endParaRPr lang="en-US"/>
          </a:p>
        </p:txBody>
      </p:sp>
      <p:sp>
        <p:nvSpPr>
          <p:cNvPr id="3" name="Slide Number Placeholder 2">
            <a:extLst>
              <a:ext uri="{FF2B5EF4-FFF2-40B4-BE49-F238E27FC236}">
                <a16:creationId xmlns:a16="http://schemas.microsoft.com/office/drawing/2014/main" id="{78B86191-9A58-B154-648C-603062C210BE}"/>
              </a:ext>
            </a:extLst>
          </p:cNvPr>
          <p:cNvSpPr>
            <a:spLocks noGrp="1"/>
          </p:cNvSpPr>
          <p:nvPr>
            <p:ph type="sldNum" sz="quarter" idx="10"/>
          </p:nvPr>
        </p:nvSpPr>
        <p:spPr/>
        <p:txBody>
          <a:bodyPr/>
          <a:lstStyle/>
          <a:p>
            <a:fld id="{C4B1DB5C-CBD1-46F1-83D6-F5AA23577CB7}" type="slidenum">
              <a:rPr lang="en-GB" smtClean="0"/>
              <a:pPr/>
              <a:t>‹#›</a:t>
            </a:fld>
            <a:endParaRPr lang="en-GB"/>
          </a:p>
        </p:txBody>
      </p:sp>
      <p:grpSp>
        <p:nvGrpSpPr>
          <p:cNvPr id="14" name="Group 13">
            <a:extLst>
              <a:ext uri="{FF2B5EF4-FFF2-40B4-BE49-F238E27FC236}">
                <a16:creationId xmlns:a16="http://schemas.microsoft.com/office/drawing/2014/main" id="{78E911B2-5E5F-B0B6-39C1-E7365BD2CA74}"/>
              </a:ext>
            </a:extLst>
          </p:cNvPr>
          <p:cNvGrpSpPr/>
          <p:nvPr userDrawn="1"/>
        </p:nvGrpSpPr>
        <p:grpSpPr>
          <a:xfrm>
            <a:off x="11084199" y="316456"/>
            <a:ext cx="761726" cy="157980"/>
            <a:chOff x="9242701" y="249950"/>
            <a:chExt cx="652960" cy="135423"/>
          </a:xfrm>
        </p:grpSpPr>
        <p:sp>
          <p:nvSpPr>
            <p:cNvPr id="15" name="object 11">
              <a:extLst>
                <a:ext uri="{FF2B5EF4-FFF2-40B4-BE49-F238E27FC236}">
                  <a16:creationId xmlns:a16="http://schemas.microsoft.com/office/drawing/2014/main" id="{A0AD5596-5949-C51A-6A23-894B5E4D07CC}"/>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6" name="object 12">
              <a:extLst>
                <a:ext uri="{FF2B5EF4-FFF2-40B4-BE49-F238E27FC236}">
                  <a16:creationId xmlns:a16="http://schemas.microsoft.com/office/drawing/2014/main" id="{97B8DFC4-70D5-CDE7-7C15-B3E1270C90F0}"/>
                </a:ext>
              </a:extLst>
            </p:cNvPr>
            <p:cNvGrpSpPr/>
            <p:nvPr/>
          </p:nvGrpSpPr>
          <p:grpSpPr>
            <a:xfrm>
              <a:off x="9242701" y="249950"/>
              <a:ext cx="202816" cy="135423"/>
              <a:chOff x="18288992" y="494982"/>
              <a:chExt cx="401320" cy="267970"/>
            </a:xfrm>
          </p:grpSpPr>
          <p:sp>
            <p:nvSpPr>
              <p:cNvPr id="17" name="object 13">
                <a:extLst>
                  <a:ext uri="{FF2B5EF4-FFF2-40B4-BE49-F238E27FC236}">
                    <a16:creationId xmlns:a16="http://schemas.microsoft.com/office/drawing/2014/main" id="{CE67B112-2CAF-83BE-F90B-6E34C0063830}"/>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18" name="object 14">
                <a:extLst>
                  <a:ext uri="{FF2B5EF4-FFF2-40B4-BE49-F238E27FC236}">
                    <a16:creationId xmlns:a16="http://schemas.microsoft.com/office/drawing/2014/main" id="{71CFF4BE-368B-4E16-BD10-B17CDBB604F5}"/>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9" name="object 15">
                <a:extLst>
                  <a:ext uri="{FF2B5EF4-FFF2-40B4-BE49-F238E27FC236}">
                    <a16:creationId xmlns:a16="http://schemas.microsoft.com/office/drawing/2014/main" id="{F8F18842-BE90-BB91-20CA-6BA95DA8D919}"/>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23" name="TextBox 22">
            <a:extLst>
              <a:ext uri="{FF2B5EF4-FFF2-40B4-BE49-F238E27FC236}">
                <a16:creationId xmlns:a16="http://schemas.microsoft.com/office/drawing/2014/main" id="{4819D38D-91FB-FD21-94E8-8E11DC131A76}"/>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 name="Graphic 1">
            <a:extLst>
              <a:ext uri="{FF2B5EF4-FFF2-40B4-BE49-F238E27FC236}">
                <a16:creationId xmlns:a16="http://schemas.microsoft.com/office/drawing/2014/main" id="{7E3B243D-401C-7696-2672-F25D07881499}"/>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07276BB5-DBFB-E42F-A51F-DFA72C8C4F0A}"/>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5" name="hcSlideMaster.Title onlyHeader" descr="Classification: Public">
            <a:extLst>
              <a:ext uri="{FF2B5EF4-FFF2-40B4-BE49-F238E27FC236}">
                <a16:creationId xmlns:a16="http://schemas.microsoft.com/office/drawing/2014/main" id="{9D29837E-8595-955C-58B2-383F86F0BA9C}"/>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3732926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7A3324-CF26-0748-B4CF-963B702B3F50}"/>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8" name="Text Placeholder 6">
            <a:extLst>
              <a:ext uri="{FF2B5EF4-FFF2-40B4-BE49-F238E27FC236}">
                <a16:creationId xmlns:a16="http://schemas.microsoft.com/office/drawing/2014/main" id="{7800C36E-23A3-A880-59DF-BC9A66F7F1F4}"/>
              </a:ext>
            </a:extLst>
          </p:cNvPr>
          <p:cNvSpPr>
            <a:spLocks noGrp="1"/>
          </p:cNvSpPr>
          <p:nvPr>
            <p:ph type="body" sz="quarter" idx="13" hasCustomPrompt="1"/>
          </p:nvPr>
        </p:nvSpPr>
        <p:spPr>
          <a:xfrm>
            <a:off x="4059298" y="804347"/>
            <a:ext cx="6292400" cy="1377087"/>
          </a:xfrm>
        </p:spPr>
        <p:txBody>
          <a:bodyPr/>
          <a:lstStyle>
            <a:lvl1pPr marL="0" indent="0">
              <a:lnSpc>
                <a:spcPct val="90000"/>
              </a:lnSpc>
              <a:spcBef>
                <a:spcPts val="0"/>
              </a:spcBef>
              <a:buNone/>
              <a:defRPr sz="1800">
                <a:solidFill>
                  <a:schemeClr val="bg2"/>
                </a:solidFill>
              </a:defRPr>
            </a:lvl1pPr>
          </a:lstStyle>
          <a:p>
            <a:pPr lvl="0"/>
            <a:r>
              <a:rPr lang="en-GB"/>
              <a:t>Click here to edit subheading</a:t>
            </a:r>
            <a:endParaRPr lang="en-US"/>
          </a:p>
        </p:txBody>
      </p:sp>
      <p:sp>
        <p:nvSpPr>
          <p:cNvPr id="9" name="Text Placeholder 6">
            <a:extLst>
              <a:ext uri="{FF2B5EF4-FFF2-40B4-BE49-F238E27FC236}">
                <a16:creationId xmlns:a16="http://schemas.microsoft.com/office/drawing/2014/main" id="{7A5A69EF-2F3B-DFCB-5808-DFE7FC9E747E}"/>
              </a:ext>
            </a:extLst>
          </p:cNvPr>
          <p:cNvSpPr>
            <a:spLocks noGrp="1"/>
          </p:cNvSpPr>
          <p:nvPr>
            <p:ph type="body" sz="quarter" idx="14" hasCustomPrompt="1"/>
          </p:nvPr>
        </p:nvSpPr>
        <p:spPr>
          <a:xfrm>
            <a:off x="232399" y="2342167"/>
            <a:ext cx="11672054" cy="3834795"/>
          </a:xfrm>
        </p:spPr>
        <p:txBody>
          <a:bodyPr numCol="4" spcCol="252000"/>
          <a:lstStyle>
            <a:lvl1pPr marL="285750" indent="-285750">
              <a:lnSpc>
                <a:spcPct val="100000"/>
              </a:lnSpc>
              <a:spcBef>
                <a:spcPts val="0"/>
              </a:spcBef>
              <a:buFont typeface="Arial" panose="020B0604020202020204" pitchFamily="34" charset="0"/>
              <a:buChar char="•"/>
              <a:defRPr sz="1600">
                <a:solidFill>
                  <a:schemeClr val="tx1"/>
                </a:solidFill>
              </a:defRPr>
            </a:lvl1pPr>
          </a:lstStyle>
          <a:p>
            <a:pPr lvl="0"/>
            <a:r>
              <a:rPr lang="en-GB"/>
              <a:t>Click here to edit content text</a:t>
            </a:r>
            <a:endParaRPr lang="en-US"/>
          </a:p>
        </p:txBody>
      </p:sp>
      <p:sp>
        <p:nvSpPr>
          <p:cNvPr id="12" name="Title 1">
            <a:extLst>
              <a:ext uri="{FF2B5EF4-FFF2-40B4-BE49-F238E27FC236}">
                <a16:creationId xmlns:a16="http://schemas.microsoft.com/office/drawing/2014/main" id="{949DDFE2-9038-836D-DA36-FAA59D5D3400}"/>
              </a:ext>
            </a:extLst>
          </p:cNvPr>
          <p:cNvSpPr>
            <a:spLocks noGrp="1"/>
          </p:cNvSpPr>
          <p:nvPr>
            <p:ph type="title" hasCustomPrompt="1"/>
          </p:nvPr>
        </p:nvSpPr>
        <p:spPr>
          <a:xfrm>
            <a:off x="228351" y="849277"/>
            <a:ext cx="2721884" cy="1356365"/>
          </a:xfrm>
          <a:prstGeom prst="rect">
            <a:avLst/>
          </a:prstGeom>
        </p:spPr>
        <p:txBody>
          <a:bodyPr/>
          <a:lstStyle>
            <a:lvl1pPr>
              <a:lnSpc>
                <a:spcPct val="90000"/>
              </a:lnSpc>
              <a:spcBef>
                <a:spcPts val="0"/>
              </a:spcBef>
              <a:defRPr sz="2800">
                <a:solidFill>
                  <a:schemeClr val="tx2"/>
                </a:solidFill>
              </a:defRPr>
            </a:lvl1pPr>
          </a:lstStyle>
          <a:p>
            <a:r>
              <a:rPr lang="en-GB"/>
              <a:t>Click to edit title style</a:t>
            </a:r>
            <a:endParaRPr lang="en-US"/>
          </a:p>
        </p:txBody>
      </p:sp>
      <p:grpSp>
        <p:nvGrpSpPr>
          <p:cNvPr id="16" name="Group 15">
            <a:extLst>
              <a:ext uri="{FF2B5EF4-FFF2-40B4-BE49-F238E27FC236}">
                <a16:creationId xmlns:a16="http://schemas.microsoft.com/office/drawing/2014/main" id="{E8D51EC2-0C3E-D847-A05D-4AB70622EA52}"/>
              </a:ext>
            </a:extLst>
          </p:cNvPr>
          <p:cNvGrpSpPr/>
          <p:nvPr userDrawn="1"/>
        </p:nvGrpSpPr>
        <p:grpSpPr>
          <a:xfrm>
            <a:off x="11084199" y="316456"/>
            <a:ext cx="761726" cy="157980"/>
            <a:chOff x="9242701" y="249950"/>
            <a:chExt cx="652960" cy="135423"/>
          </a:xfrm>
        </p:grpSpPr>
        <p:sp>
          <p:nvSpPr>
            <p:cNvPr id="17" name="object 11">
              <a:extLst>
                <a:ext uri="{FF2B5EF4-FFF2-40B4-BE49-F238E27FC236}">
                  <a16:creationId xmlns:a16="http://schemas.microsoft.com/office/drawing/2014/main" id="{29221EF7-6A51-8F7D-B564-929FB26C6D95}"/>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8" name="object 12">
              <a:extLst>
                <a:ext uri="{FF2B5EF4-FFF2-40B4-BE49-F238E27FC236}">
                  <a16:creationId xmlns:a16="http://schemas.microsoft.com/office/drawing/2014/main" id="{218582E0-2A5B-56D8-0C63-76593A0A51A3}"/>
                </a:ext>
              </a:extLst>
            </p:cNvPr>
            <p:cNvGrpSpPr/>
            <p:nvPr/>
          </p:nvGrpSpPr>
          <p:grpSpPr>
            <a:xfrm>
              <a:off x="9242701" y="249950"/>
              <a:ext cx="202816" cy="135423"/>
              <a:chOff x="18288992" y="494982"/>
              <a:chExt cx="401320" cy="267970"/>
            </a:xfrm>
          </p:grpSpPr>
          <p:sp>
            <p:nvSpPr>
              <p:cNvPr id="19" name="object 13">
                <a:extLst>
                  <a:ext uri="{FF2B5EF4-FFF2-40B4-BE49-F238E27FC236}">
                    <a16:creationId xmlns:a16="http://schemas.microsoft.com/office/drawing/2014/main" id="{EA476F20-B3D1-DC85-8A95-9A5505D7C3D1}"/>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20" name="object 14">
                <a:extLst>
                  <a:ext uri="{FF2B5EF4-FFF2-40B4-BE49-F238E27FC236}">
                    <a16:creationId xmlns:a16="http://schemas.microsoft.com/office/drawing/2014/main" id="{3582D895-C8C8-B690-AD9F-10B1629E86CE}"/>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1" name="object 15">
                <a:extLst>
                  <a:ext uri="{FF2B5EF4-FFF2-40B4-BE49-F238E27FC236}">
                    <a16:creationId xmlns:a16="http://schemas.microsoft.com/office/drawing/2014/main" id="{D161E6C6-0726-A22E-7F8C-EBF4C37F0833}"/>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25" name="TextBox 24">
            <a:extLst>
              <a:ext uri="{FF2B5EF4-FFF2-40B4-BE49-F238E27FC236}">
                <a16:creationId xmlns:a16="http://schemas.microsoft.com/office/drawing/2014/main" id="{8C19C1E7-8295-246C-61F7-8607BE60CAD7}"/>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 name="Graphic 1">
            <a:extLst>
              <a:ext uri="{FF2B5EF4-FFF2-40B4-BE49-F238E27FC236}">
                <a16:creationId xmlns:a16="http://schemas.microsoft.com/office/drawing/2014/main" id="{9EC83742-40DE-8290-CFF8-C1B1B5865C2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DEB91A90-AA04-8182-D29F-C01BBA40089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5" name="hcSlideMaster.Content 1Header" descr="Classification: Public">
            <a:extLst>
              <a:ext uri="{FF2B5EF4-FFF2-40B4-BE49-F238E27FC236}">
                <a16:creationId xmlns:a16="http://schemas.microsoft.com/office/drawing/2014/main" id="{67812976-3850-5C60-EDA5-1C7425D2C959}"/>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1939083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C793D61-516D-5E47-E2F4-B4EECF89ADDA}"/>
              </a:ext>
            </a:extLst>
          </p:cNvPr>
          <p:cNvSpPr>
            <a:spLocks noGrp="1"/>
          </p:cNvSpPr>
          <p:nvPr>
            <p:ph type="pic" sz="quarter" idx="11"/>
          </p:nvPr>
        </p:nvSpPr>
        <p:spPr>
          <a:xfrm>
            <a:off x="0" y="0"/>
            <a:ext cx="12192000" cy="6858000"/>
          </a:xfrm>
        </p:spPr>
        <p:txBody>
          <a:bodyPr anchor="ctr"/>
          <a:lstStyle>
            <a:lvl1pPr algn="ctr">
              <a:defRPr/>
            </a:lvl1pPr>
          </a:lstStyle>
          <a:p>
            <a:endParaRPr lang="en-US"/>
          </a:p>
        </p:txBody>
      </p:sp>
      <p:sp>
        <p:nvSpPr>
          <p:cNvPr id="3" name="Slide Number Placeholder 2">
            <a:extLst>
              <a:ext uri="{FF2B5EF4-FFF2-40B4-BE49-F238E27FC236}">
                <a16:creationId xmlns:a16="http://schemas.microsoft.com/office/drawing/2014/main" id="{56B1126D-2486-E17C-0A52-239CC2F39B55}"/>
              </a:ext>
            </a:extLst>
          </p:cNvPr>
          <p:cNvSpPr>
            <a:spLocks noGrp="1"/>
          </p:cNvSpPr>
          <p:nvPr>
            <p:ph type="sldNum" sz="quarter" idx="10"/>
          </p:nvPr>
        </p:nvSpPr>
        <p:spPr/>
        <p:txBody>
          <a:bodyPr/>
          <a:lstStyle>
            <a:lvl1pPr>
              <a:defRPr>
                <a:solidFill>
                  <a:schemeClr val="bg1"/>
                </a:solidFill>
              </a:defRPr>
            </a:lvl1pPr>
          </a:lstStyle>
          <a:p>
            <a:fld id="{C4B1DB5C-CBD1-46F1-83D6-F5AA23577CB7}" type="slidenum">
              <a:rPr lang="en-GB" smtClean="0"/>
              <a:pPr/>
              <a:t>‹#›</a:t>
            </a:fld>
            <a:endParaRPr lang="en-GB"/>
          </a:p>
        </p:txBody>
      </p:sp>
      <p:sp>
        <p:nvSpPr>
          <p:cNvPr id="6" name="TextBox 5">
            <a:extLst>
              <a:ext uri="{FF2B5EF4-FFF2-40B4-BE49-F238E27FC236}">
                <a16:creationId xmlns:a16="http://schemas.microsoft.com/office/drawing/2014/main" id="{C28EA53B-AE29-9001-9816-F588054A0353}"/>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bg1"/>
                </a:solidFill>
                <a:effectLst/>
              </a:rPr>
              <a:t>© Copyright 2022 Tata Technologies. All rights reserved. All other trademarks are trademarks of their respective owners.</a:t>
            </a:r>
          </a:p>
        </p:txBody>
      </p:sp>
      <p:sp>
        <p:nvSpPr>
          <p:cNvPr id="2" name="hcSlideMaster.Image slideHeader" descr="Classification: Public">
            <a:extLst>
              <a:ext uri="{FF2B5EF4-FFF2-40B4-BE49-F238E27FC236}">
                <a16:creationId xmlns:a16="http://schemas.microsoft.com/office/drawing/2014/main" id="{1EB78D6A-AD5C-EEC4-5BE1-14341DBB7635}"/>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7898036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A5FCA5-C644-95BC-3DE4-9FD7B4368E1E}"/>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27" name="Text Placeholder 6">
            <a:extLst>
              <a:ext uri="{FF2B5EF4-FFF2-40B4-BE49-F238E27FC236}">
                <a16:creationId xmlns:a16="http://schemas.microsoft.com/office/drawing/2014/main" id="{50FA0EE2-BC4D-A7D3-655F-C42F9AE6D131}"/>
              </a:ext>
            </a:extLst>
          </p:cNvPr>
          <p:cNvSpPr>
            <a:spLocks noGrp="1"/>
          </p:cNvSpPr>
          <p:nvPr>
            <p:ph type="body" sz="quarter" idx="14" hasCustomPrompt="1"/>
          </p:nvPr>
        </p:nvSpPr>
        <p:spPr>
          <a:xfrm>
            <a:off x="245650" y="2102398"/>
            <a:ext cx="4291842" cy="317166"/>
          </a:xfrm>
        </p:spPr>
        <p:txBody>
          <a:bodyPr/>
          <a:lstStyle>
            <a:lvl1pPr marL="0" indent="0">
              <a:lnSpc>
                <a:spcPct val="100000"/>
              </a:lnSpc>
              <a:spcBef>
                <a:spcPts val="0"/>
              </a:spcBef>
              <a:buNone/>
              <a:defRPr sz="1100" b="1">
                <a:solidFill>
                  <a:schemeClr val="tx2"/>
                </a:solidFill>
              </a:defRPr>
            </a:lvl1pPr>
          </a:lstStyle>
          <a:p>
            <a:pPr lvl="0"/>
            <a:r>
              <a:rPr lang="en-GB"/>
              <a:t>TEXT GOES HERE</a:t>
            </a:r>
            <a:endParaRPr lang="en-US"/>
          </a:p>
        </p:txBody>
      </p:sp>
      <p:sp>
        <p:nvSpPr>
          <p:cNvPr id="28" name="Title 1">
            <a:extLst>
              <a:ext uri="{FF2B5EF4-FFF2-40B4-BE49-F238E27FC236}">
                <a16:creationId xmlns:a16="http://schemas.microsoft.com/office/drawing/2014/main" id="{C2F2E960-7218-0F58-9DF9-7373DE93F7B1}"/>
              </a:ext>
            </a:extLst>
          </p:cNvPr>
          <p:cNvSpPr>
            <a:spLocks noGrp="1"/>
          </p:cNvSpPr>
          <p:nvPr>
            <p:ph type="title" hasCustomPrompt="1"/>
          </p:nvPr>
        </p:nvSpPr>
        <p:spPr>
          <a:xfrm>
            <a:off x="245651" y="2524891"/>
            <a:ext cx="5223495" cy="2374913"/>
          </a:xfrm>
          <a:prstGeom prst="rect">
            <a:avLst/>
          </a:prstGeom>
        </p:spPr>
        <p:txBody>
          <a:bodyPr/>
          <a:lstStyle>
            <a:lvl1pPr>
              <a:lnSpc>
                <a:spcPct val="90000"/>
              </a:lnSpc>
              <a:defRPr sz="3600">
                <a:solidFill>
                  <a:schemeClr val="tx2"/>
                </a:solidFill>
              </a:defRPr>
            </a:lvl1pPr>
          </a:lstStyle>
          <a:p>
            <a:r>
              <a:rPr lang="en-GB"/>
              <a:t>Click to edit title style</a:t>
            </a:r>
            <a:endParaRPr lang="en-US"/>
          </a:p>
        </p:txBody>
      </p:sp>
      <p:grpSp>
        <p:nvGrpSpPr>
          <p:cNvPr id="32" name="Group 31">
            <a:extLst>
              <a:ext uri="{FF2B5EF4-FFF2-40B4-BE49-F238E27FC236}">
                <a16:creationId xmlns:a16="http://schemas.microsoft.com/office/drawing/2014/main" id="{8DC0C21F-0F5B-1EF5-BE01-962A50A174DB}"/>
              </a:ext>
            </a:extLst>
          </p:cNvPr>
          <p:cNvGrpSpPr/>
          <p:nvPr userDrawn="1"/>
        </p:nvGrpSpPr>
        <p:grpSpPr>
          <a:xfrm>
            <a:off x="11084199" y="316456"/>
            <a:ext cx="761726" cy="157980"/>
            <a:chOff x="9242701" y="249950"/>
            <a:chExt cx="652960" cy="135423"/>
          </a:xfrm>
        </p:grpSpPr>
        <p:sp>
          <p:nvSpPr>
            <p:cNvPr id="33" name="object 11">
              <a:extLst>
                <a:ext uri="{FF2B5EF4-FFF2-40B4-BE49-F238E27FC236}">
                  <a16:creationId xmlns:a16="http://schemas.microsoft.com/office/drawing/2014/main" id="{50F0DB26-1D94-3566-8F14-0FDE4AA34538}"/>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34" name="object 12">
              <a:extLst>
                <a:ext uri="{FF2B5EF4-FFF2-40B4-BE49-F238E27FC236}">
                  <a16:creationId xmlns:a16="http://schemas.microsoft.com/office/drawing/2014/main" id="{2649BDF4-E0D2-998A-9DCA-2A1E77985255}"/>
                </a:ext>
              </a:extLst>
            </p:cNvPr>
            <p:cNvGrpSpPr/>
            <p:nvPr/>
          </p:nvGrpSpPr>
          <p:grpSpPr>
            <a:xfrm>
              <a:off x="9242701" y="249950"/>
              <a:ext cx="202816" cy="135423"/>
              <a:chOff x="18288992" y="494982"/>
              <a:chExt cx="401320" cy="267970"/>
            </a:xfrm>
          </p:grpSpPr>
          <p:sp>
            <p:nvSpPr>
              <p:cNvPr id="35" name="object 13">
                <a:extLst>
                  <a:ext uri="{FF2B5EF4-FFF2-40B4-BE49-F238E27FC236}">
                    <a16:creationId xmlns:a16="http://schemas.microsoft.com/office/drawing/2014/main" id="{8993F90D-CA94-2ADB-1191-10BF6FA496AD}"/>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36" name="object 14">
                <a:extLst>
                  <a:ext uri="{FF2B5EF4-FFF2-40B4-BE49-F238E27FC236}">
                    <a16:creationId xmlns:a16="http://schemas.microsoft.com/office/drawing/2014/main" id="{5F488FB5-48FF-2E1D-5529-26127B70F2A8}"/>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37" name="object 15">
                <a:extLst>
                  <a:ext uri="{FF2B5EF4-FFF2-40B4-BE49-F238E27FC236}">
                    <a16:creationId xmlns:a16="http://schemas.microsoft.com/office/drawing/2014/main" id="{A17651DC-79A1-1457-9627-F58215E3F615}"/>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41" name="TextBox 40">
            <a:extLst>
              <a:ext uri="{FF2B5EF4-FFF2-40B4-BE49-F238E27FC236}">
                <a16:creationId xmlns:a16="http://schemas.microsoft.com/office/drawing/2014/main" id="{AEBED9D9-66AF-66AE-7E6B-F02C744A193C}"/>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 name="Graphic 1">
            <a:extLst>
              <a:ext uri="{FF2B5EF4-FFF2-40B4-BE49-F238E27FC236}">
                <a16:creationId xmlns:a16="http://schemas.microsoft.com/office/drawing/2014/main" id="{E19AEF77-6DCB-5E57-9279-BC44CA9323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D8125723-8750-E30C-7581-EC569D05583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pic>
        <p:nvPicPr>
          <p:cNvPr id="5" name="Graphic 4">
            <a:extLst>
              <a:ext uri="{FF2B5EF4-FFF2-40B4-BE49-F238E27FC236}">
                <a16:creationId xmlns:a16="http://schemas.microsoft.com/office/drawing/2014/main" id="{DD6348D2-2A8B-A605-199F-04933E41BA0A}"/>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02745" y="-653144"/>
            <a:ext cx="6139168" cy="7193282"/>
          </a:xfrm>
          <a:prstGeom prst="rect">
            <a:avLst/>
          </a:prstGeom>
        </p:spPr>
      </p:pic>
      <p:sp>
        <p:nvSpPr>
          <p:cNvPr id="6" name="hcSlideMaster.Thank you whiteHeader" descr="Classification: Public">
            <a:extLst>
              <a:ext uri="{FF2B5EF4-FFF2-40B4-BE49-F238E27FC236}">
                <a16:creationId xmlns:a16="http://schemas.microsoft.com/office/drawing/2014/main" id="{EFB8DB05-BA04-7550-1DF0-B41C8B0A1D06}"/>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8915860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tx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D30AD43-9C2E-9B38-4EF9-038EABEF0BF4}"/>
              </a:ext>
            </a:extLst>
          </p:cNvPr>
          <p:cNvGrpSpPr/>
          <p:nvPr userDrawn="1"/>
        </p:nvGrpSpPr>
        <p:grpSpPr>
          <a:xfrm>
            <a:off x="11084200" y="316625"/>
            <a:ext cx="761725" cy="157981"/>
            <a:chOff x="9242701" y="249950"/>
            <a:chExt cx="652960" cy="135423"/>
          </a:xfrm>
        </p:grpSpPr>
        <p:sp>
          <p:nvSpPr>
            <p:cNvPr id="9" name="object 6">
              <a:extLst>
                <a:ext uri="{FF2B5EF4-FFF2-40B4-BE49-F238E27FC236}">
                  <a16:creationId xmlns:a16="http://schemas.microsoft.com/office/drawing/2014/main" id="{3C5E59C3-A8CA-C14E-9808-EB7D8818D781}"/>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BF193E5A-AE8E-CA58-DCD1-41E0C76CCC9A}"/>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11" name="object 8">
              <a:extLst>
                <a:ext uri="{FF2B5EF4-FFF2-40B4-BE49-F238E27FC236}">
                  <a16:creationId xmlns:a16="http://schemas.microsoft.com/office/drawing/2014/main" id="{91EB92DB-A6B5-922D-37A6-DB0EB2E23F01}"/>
                </a:ext>
              </a:extLst>
            </p:cNvPr>
            <p:cNvGrpSpPr/>
            <p:nvPr/>
          </p:nvGrpSpPr>
          <p:grpSpPr>
            <a:xfrm>
              <a:off x="9242701" y="249950"/>
              <a:ext cx="202816" cy="135423"/>
              <a:chOff x="18288992" y="494982"/>
              <a:chExt cx="401320" cy="267970"/>
            </a:xfrm>
          </p:grpSpPr>
          <p:sp>
            <p:nvSpPr>
              <p:cNvPr id="17" name="object 9">
                <a:extLst>
                  <a:ext uri="{FF2B5EF4-FFF2-40B4-BE49-F238E27FC236}">
                    <a16:creationId xmlns:a16="http://schemas.microsoft.com/office/drawing/2014/main" id="{7EC74A92-B131-4B60-C82C-053C71ADC790}"/>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18" name="object 10">
                <a:extLst>
                  <a:ext uri="{FF2B5EF4-FFF2-40B4-BE49-F238E27FC236}">
                    <a16:creationId xmlns:a16="http://schemas.microsoft.com/office/drawing/2014/main" id="{CDF89E1F-0023-9515-BA64-C6E3069073BB}"/>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9" name="object 11">
                <a:extLst>
                  <a:ext uri="{FF2B5EF4-FFF2-40B4-BE49-F238E27FC236}">
                    <a16:creationId xmlns:a16="http://schemas.microsoft.com/office/drawing/2014/main" id="{C1C90675-0D4C-713B-E2D8-90402BF66DAF}"/>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12" name="object 22">
              <a:extLst>
                <a:ext uri="{FF2B5EF4-FFF2-40B4-BE49-F238E27FC236}">
                  <a16:creationId xmlns:a16="http://schemas.microsoft.com/office/drawing/2014/main" id="{A7BF0FC5-516C-5F05-69E9-553792A748B7}"/>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13" name="object 23">
              <a:extLst>
                <a:ext uri="{FF2B5EF4-FFF2-40B4-BE49-F238E27FC236}">
                  <a16:creationId xmlns:a16="http://schemas.microsoft.com/office/drawing/2014/main" id="{2467B862-C5DC-3DA1-5928-409722F0AF16}"/>
                </a:ext>
              </a:extLst>
            </p:cNvPr>
            <p:cNvGrpSpPr/>
            <p:nvPr/>
          </p:nvGrpSpPr>
          <p:grpSpPr>
            <a:xfrm>
              <a:off x="9242701" y="249950"/>
              <a:ext cx="202816" cy="135423"/>
              <a:chOff x="18288992" y="494982"/>
              <a:chExt cx="401320" cy="267970"/>
            </a:xfrm>
          </p:grpSpPr>
          <p:sp>
            <p:nvSpPr>
              <p:cNvPr id="14" name="object 24">
                <a:extLst>
                  <a:ext uri="{FF2B5EF4-FFF2-40B4-BE49-F238E27FC236}">
                    <a16:creationId xmlns:a16="http://schemas.microsoft.com/office/drawing/2014/main" id="{FAA55E6C-4A99-2A35-A93E-7D7FB6AD70D3}"/>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15" name="object 25">
                <a:extLst>
                  <a:ext uri="{FF2B5EF4-FFF2-40B4-BE49-F238E27FC236}">
                    <a16:creationId xmlns:a16="http://schemas.microsoft.com/office/drawing/2014/main" id="{6AC2C530-E103-81C3-7066-0BE25AD31234}"/>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6" name="object 26">
                <a:extLst>
                  <a:ext uri="{FF2B5EF4-FFF2-40B4-BE49-F238E27FC236}">
                    <a16:creationId xmlns:a16="http://schemas.microsoft.com/office/drawing/2014/main" id="{A0A9B4D5-A213-FAC5-6246-D06734809CA2}"/>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4" name="TextBox 3">
            <a:extLst>
              <a:ext uri="{FF2B5EF4-FFF2-40B4-BE49-F238E27FC236}">
                <a16:creationId xmlns:a16="http://schemas.microsoft.com/office/drawing/2014/main" id="{E696180B-0ED5-1053-C40B-70DC2018862F}"/>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sp>
        <p:nvSpPr>
          <p:cNvPr id="24" name="Slide Number Placeholder 2">
            <a:extLst>
              <a:ext uri="{FF2B5EF4-FFF2-40B4-BE49-F238E27FC236}">
                <a16:creationId xmlns:a16="http://schemas.microsoft.com/office/drawing/2014/main" id="{FD5FE8AB-FF44-D068-BF84-BC232F196235}"/>
              </a:ext>
            </a:extLst>
          </p:cNvPr>
          <p:cNvSpPr>
            <a:spLocks noGrp="1"/>
          </p:cNvSpPr>
          <p:nvPr>
            <p:ph type="sldNum" sz="quarter" idx="10"/>
          </p:nvPr>
        </p:nvSpPr>
        <p:spPr>
          <a:xfrm>
            <a:off x="1" y="6356350"/>
            <a:ext cx="491300" cy="365125"/>
          </a:xfrm>
        </p:spPr>
        <p:txBody>
          <a:bodyPr/>
          <a:lstStyle>
            <a:lvl1pPr>
              <a:defRPr>
                <a:solidFill>
                  <a:schemeClr val="bg1"/>
                </a:solidFill>
              </a:defRPr>
            </a:lvl1pPr>
          </a:lstStyle>
          <a:p>
            <a:fld id="{C4B1DB5C-CBD1-46F1-83D6-F5AA23577CB7}" type="slidenum">
              <a:rPr lang="en-GB" smtClean="0"/>
              <a:pPr/>
              <a:t>‹#›</a:t>
            </a:fld>
            <a:endParaRPr lang="en-GB"/>
          </a:p>
        </p:txBody>
      </p:sp>
      <p:pic>
        <p:nvPicPr>
          <p:cNvPr id="5" name="Picture 4">
            <a:extLst>
              <a:ext uri="{FF2B5EF4-FFF2-40B4-BE49-F238E27FC236}">
                <a16:creationId xmlns:a16="http://schemas.microsoft.com/office/drawing/2014/main" id="{CD429CD2-5527-1730-117E-EED811A0AA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26" name="Graphic 25">
            <a:extLst>
              <a:ext uri="{FF2B5EF4-FFF2-40B4-BE49-F238E27FC236}">
                <a16:creationId xmlns:a16="http://schemas.microsoft.com/office/drawing/2014/main" id="{D2EDF40E-A475-8E80-0F9B-7A7B0C97795B}"/>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03998" y="6408070"/>
            <a:ext cx="2135346" cy="168971"/>
          </a:xfrm>
          <a:prstGeom prst="rect">
            <a:avLst/>
          </a:prstGeom>
        </p:spPr>
      </p:pic>
      <p:sp>
        <p:nvSpPr>
          <p:cNvPr id="6" name="hcSlideMaster.Blank blueHeader" descr="Classification: Public">
            <a:extLst>
              <a:ext uri="{FF2B5EF4-FFF2-40B4-BE49-F238E27FC236}">
                <a16:creationId xmlns:a16="http://schemas.microsoft.com/office/drawing/2014/main" id="{991B47E0-FCA8-8ACF-5EAB-58581D19EF44}"/>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42816210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8DAC6E-6536-2639-46BE-F605FC2D484A}"/>
              </a:ext>
            </a:extLst>
          </p:cNvPr>
          <p:cNvSpPr>
            <a:spLocks noGrp="1"/>
          </p:cNvSpPr>
          <p:nvPr>
            <p:ph type="sldNum" sz="quarter" idx="10"/>
          </p:nvPr>
        </p:nvSpPr>
        <p:spPr/>
        <p:txBody>
          <a:bodyPr/>
          <a:lstStyle>
            <a:lvl1pPr>
              <a:defRPr>
                <a:solidFill>
                  <a:schemeClr val="bg1"/>
                </a:solidFill>
              </a:defRPr>
            </a:lvl1pPr>
          </a:lstStyle>
          <a:p>
            <a:fld id="{C4B1DB5C-CBD1-46F1-83D6-F5AA23577CB7}" type="slidenum">
              <a:rPr lang="en-GB" smtClean="0"/>
              <a:pPr/>
              <a:t>‹#›</a:t>
            </a:fld>
            <a:endParaRPr lang="en-GB"/>
          </a:p>
        </p:txBody>
      </p:sp>
      <p:sp>
        <p:nvSpPr>
          <p:cNvPr id="8" name="Text Placeholder 6">
            <a:extLst>
              <a:ext uri="{FF2B5EF4-FFF2-40B4-BE49-F238E27FC236}">
                <a16:creationId xmlns:a16="http://schemas.microsoft.com/office/drawing/2014/main" id="{F28C65FC-97C8-3FD1-CFC2-4B487FD78464}"/>
              </a:ext>
            </a:extLst>
          </p:cNvPr>
          <p:cNvSpPr>
            <a:spLocks noGrp="1"/>
          </p:cNvSpPr>
          <p:nvPr>
            <p:ph type="body" sz="quarter" idx="14" hasCustomPrompt="1"/>
          </p:nvPr>
        </p:nvSpPr>
        <p:spPr>
          <a:xfrm>
            <a:off x="245650" y="2102398"/>
            <a:ext cx="4291842" cy="317166"/>
          </a:xfrm>
        </p:spPr>
        <p:txBody>
          <a:bodyPr/>
          <a:lstStyle>
            <a:lvl1pPr marL="0" indent="0">
              <a:lnSpc>
                <a:spcPct val="100000"/>
              </a:lnSpc>
              <a:spcBef>
                <a:spcPts val="0"/>
              </a:spcBef>
              <a:buNone/>
              <a:defRPr sz="1100" b="1">
                <a:solidFill>
                  <a:schemeClr val="bg1"/>
                </a:solidFill>
              </a:defRPr>
            </a:lvl1pPr>
          </a:lstStyle>
          <a:p>
            <a:pPr lvl="0"/>
            <a:r>
              <a:rPr lang="en-GB"/>
              <a:t>TEXT GOES HERE</a:t>
            </a:r>
            <a:endParaRPr lang="en-US"/>
          </a:p>
        </p:txBody>
      </p:sp>
      <p:sp>
        <p:nvSpPr>
          <p:cNvPr id="9" name="Title 1">
            <a:extLst>
              <a:ext uri="{FF2B5EF4-FFF2-40B4-BE49-F238E27FC236}">
                <a16:creationId xmlns:a16="http://schemas.microsoft.com/office/drawing/2014/main" id="{C7502FC4-88D1-9105-5D1F-02FEF8912993}"/>
              </a:ext>
            </a:extLst>
          </p:cNvPr>
          <p:cNvSpPr>
            <a:spLocks noGrp="1"/>
          </p:cNvSpPr>
          <p:nvPr>
            <p:ph type="title" hasCustomPrompt="1"/>
          </p:nvPr>
        </p:nvSpPr>
        <p:spPr>
          <a:xfrm>
            <a:off x="245651" y="2524891"/>
            <a:ext cx="5223495" cy="2374913"/>
          </a:xfrm>
          <a:prstGeom prst="rect">
            <a:avLst/>
          </a:prstGeom>
        </p:spPr>
        <p:txBody>
          <a:bodyPr/>
          <a:lstStyle>
            <a:lvl1pPr>
              <a:lnSpc>
                <a:spcPct val="90000"/>
              </a:lnSpc>
              <a:defRPr sz="3600">
                <a:solidFill>
                  <a:schemeClr val="bg1"/>
                </a:solidFill>
              </a:defRPr>
            </a:lvl1pPr>
          </a:lstStyle>
          <a:p>
            <a:r>
              <a:rPr lang="en-GB"/>
              <a:t>Click to edit title style</a:t>
            </a:r>
            <a:endParaRPr lang="en-US"/>
          </a:p>
        </p:txBody>
      </p:sp>
      <p:grpSp>
        <p:nvGrpSpPr>
          <p:cNvPr id="17" name="Group 16">
            <a:extLst>
              <a:ext uri="{FF2B5EF4-FFF2-40B4-BE49-F238E27FC236}">
                <a16:creationId xmlns:a16="http://schemas.microsoft.com/office/drawing/2014/main" id="{463FB783-8947-153A-A7DF-AB6F1F104973}"/>
              </a:ext>
            </a:extLst>
          </p:cNvPr>
          <p:cNvGrpSpPr/>
          <p:nvPr userDrawn="1"/>
        </p:nvGrpSpPr>
        <p:grpSpPr>
          <a:xfrm>
            <a:off x="11084200" y="316625"/>
            <a:ext cx="761725" cy="157981"/>
            <a:chOff x="9242701" y="249950"/>
            <a:chExt cx="652960" cy="135423"/>
          </a:xfrm>
        </p:grpSpPr>
        <p:sp>
          <p:nvSpPr>
            <p:cNvPr id="18" name="object 6">
              <a:extLst>
                <a:ext uri="{FF2B5EF4-FFF2-40B4-BE49-F238E27FC236}">
                  <a16:creationId xmlns:a16="http://schemas.microsoft.com/office/drawing/2014/main" id="{B6331E8B-6FCA-C3C4-9011-93330B4BE7D5}"/>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19" name="object 7">
              <a:extLst>
                <a:ext uri="{FF2B5EF4-FFF2-40B4-BE49-F238E27FC236}">
                  <a16:creationId xmlns:a16="http://schemas.microsoft.com/office/drawing/2014/main" id="{5A3CC186-E4D3-B936-134D-7FDFED61DB5C}"/>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20" name="object 8">
              <a:extLst>
                <a:ext uri="{FF2B5EF4-FFF2-40B4-BE49-F238E27FC236}">
                  <a16:creationId xmlns:a16="http://schemas.microsoft.com/office/drawing/2014/main" id="{F45A56E2-5D9B-948F-5DA8-C6C13C59F762}"/>
                </a:ext>
              </a:extLst>
            </p:cNvPr>
            <p:cNvGrpSpPr/>
            <p:nvPr/>
          </p:nvGrpSpPr>
          <p:grpSpPr>
            <a:xfrm>
              <a:off x="9242701" y="249950"/>
              <a:ext cx="202816" cy="135423"/>
              <a:chOff x="18288992" y="494982"/>
              <a:chExt cx="401320" cy="267970"/>
            </a:xfrm>
          </p:grpSpPr>
          <p:sp>
            <p:nvSpPr>
              <p:cNvPr id="26" name="object 9">
                <a:extLst>
                  <a:ext uri="{FF2B5EF4-FFF2-40B4-BE49-F238E27FC236}">
                    <a16:creationId xmlns:a16="http://schemas.microsoft.com/office/drawing/2014/main" id="{C46C7E68-70DF-DF42-8BD2-26F13B18B5EA}"/>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7" name="object 10">
                <a:extLst>
                  <a:ext uri="{FF2B5EF4-FFF2-40B4-BE49-F238E27FC236}">
                    <a16:creationId xmlns:a16="http://schemas.microsoft.com/office/drawing/2014/main" id="{970EFCCF-763D-7B07-5FAC-9A8D7547606A}"/>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8" name="object 11">
                <a:extLst>
                  <a:ext uri="{FF2B5EF4-FFF2-40B4-BE49-F238E27FC236}">
                    <a16:creationId xmlns:a16="http://schemas.microsoft.com/office/drawing/2014/main" id="{43E5053C-0B3D-4312-6F3B-31CD882296B4}"/>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21" name="object 22">
              <a:extLst>
                <a:ext uri="{FF2B5EF4-FFF2-40B4-BE49-F238E27FC236}">
                  <a16:creationId xmlns:a16="http://schemas.microsoft.com/office/drawing/2014/main" id="{8E55562F-DEF2-E464-A64D-98445607D27F}"/>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22" name="object 23">
              <a:extLst>
                <a:ext uri="{FF2B5EF4-FFF2-40B4-BE49-F238E27FC236}">
                  <a16:creationId xmlns:a16="http://schemas.microsoft.com/office/drawing/2014/main" id="{61CCA1EF-63B4-4BBB-11A7-53987B18AB57}"/>
                </a:ext>
              </a:extLst>
            </p:cNvPr>
            <p:cNvGrpSpPr/>
            <p:nvPr/>
          </p:nvGrpSpPr>
          <p:grpSpPr>
            <a:xfrm>
              <a:off x="9242701" y="249950"/>
              <a:ext cx="202816" cy="135423"/>
              <a:chOff x="18288992" y="494982"/>
              <a:chExt cx="401320" cy="267970"/>
            </a:xfrm>
          </p:grpSpPr>
          <p:sp>
            <p:nvSpPr>
              <p:cNvPr id="23" name="object 24">
                <a:extLst>
                  <a:ext uri="{FF2B5EF4-FFF2-40B4-BE49-F238E27FC236}">
                    <a16:creationId xmlns:a16="http://schemas.microsoft.com/office/drawing/2014/main" id="{A7FE668C-57C3-B83C-E15C-4C2D8C35872B}"/>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4" name="object 25">
                <a:extLst>
                  <a:ext uri="{FF2B5EF4-FFF2-40B4-BE49-F238E27FC236}">
                    <a16:creationId xmlns:a16="http://schemas.microsoft.com/office/drawing/2014/main" id="{B4C40346-55E8-7A54-3685-C63372BC9745}"/>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5" name="object 26">
                <a:extLst>
                  <a:ext uri="{FF2B5EF4-FFF2-40B4-BE49-F238E27FC236}">
                    <a16:creationId xmlns:a16="http://schemas.microsoft.com/office/drawing/2014/main" id="{24843CC7-5A77-986D-9140-09546A9222DF}"/>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3" name="TextBox 32">
            <a:extLst>
              <a:ext uri="{FF2B5EF4-FFF2-40B4-BE49-F238E27FC236}">
                <a16:creationId xmlns:a16="http://schemas.microsoft.com/office/drawing/2014/main" id="{73C7E933-9CB4-AAC9-76CC-85B83C515837}"/>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pic>
        <p:nvPicPr>
          <p:cNvPr id="2" name="Picture 1">
            <a:extLst>
              <a:ext uri="{FF2B5EF4-FFF2-40B4-BE49-F238E27FC236}">
                <a16:creationId xmlns:a16="http://schemas.microsoft.com/office/drawing/2014/main" id="{952A6FED-C61E-2B59-B9FB-D70D7F4DFF1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4" name="Graphic 3">
            <a:extLst>
              <a:ext uri="{FF2B5EF4-FFF2-40B4-BE49-F238E27FC236}">
                <a16:creationId xmlns:a16="http://schemas.microsoft.com/office/drawing/2014/main" id="{6800EBA0-52BB-AB0C-C306-11D3385CAE5E}"/>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03998" y="6408070"/>
            <a:ext cx="2135346" cy="168971"/>
          </a:xfrm>
          <a:prstGeom prst="rect">
            <a:avLst/>
          </a:prstGeom>
        </p:spPr>
      </p:pic>
      <p:pic>
        <p:nvPicPr>
          <p:cNvPr id="6" name="Graphic 5">
            <a:extLst>
              <a:ext uri="{FF2B5EF4-FFF2-40B4-BE49-F238E27FC236}">
                <a16:creationId xmlns:a16="http://schemas.microsoft.com/office/drawing/2014/main" id="{FDF42C13-909A-A78F-E533-F4A6C5A64EAE}"/>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02745" y="-653144"/>
            <a:ext cx="6139168" cy="7193282"/>
          </a:xfrm>
          <a:prstGeom prst="rect">
            <a:avLst/>
          </a:prstGeom>
        </p:spPr>
      </p:pic>
      <p:sp>
        <p:nvSpPr>
          <p:cNvPr id="5" name="hcSlideMaster.Thank you blueHeader" descr="Classification: Public">
            <a:extLst>
              <a:ext uri="{FF2B5EF4-FFF2-40B4-BE49-F238E27FC236}">
                <a16:creationId xmlns:a16="http://schemas.microsoft.com/office/drawing/2014/main" id="{94786589-802F-7BAF-6A2C-923EA4674B7B}"/>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4126938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tx2"/>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676F08B8-0EF2-276E-D85F-151FA39423C7}"/>
              </a:ext>
            </a:extLst>
          </p:cNvPr>
          <p:cNvSpPr txBox="1"/>
          <p:nvPr userDrawn="1"/>
        </p:nvSpPr>
        <p:spPr>
          <a:xfrm>
            <a:off x="323646" y="1693821"/>
            <a:ext cx="2467781" cy="1265748"/>
          </a:xfrm>
          <a:prstGeom prst="rect">
            <a:avLst/>
          </a:prstGeom>
        </p:spPr>
        <p:txBody>
          <a:bodyPr vert="horz" wrap="square" lIns="0" tIns="31449" rIns="0" bIns="0" rtlCol="0">
            <a:spAutoFit/>
          </a:bodyPr>
          <a:lstStyle/>
          <a:p>
            <a:pPr marL="6418">
              <a:lnSpc>
                <a:spcPct val="120000"/>
              </a:lnSpc>
              <a:spcBef>
                <a:spcPts val="248"/>
              </a:spcBef>
            </a:pPr>
            <a:r>
              <a:rPr sz="1100" spc="81">
                <a:solidFill>
                  <a:srgbClr val="12C6B3"/>
                </a:solidFill>
                <a:latin typeface="DMSans-Medium"/>
                <a:cs typeface="DMSans-Medium"/>
              </a:rPr>
              <a:t>ASIA</a:t>
            </a:r>
            <a:r>
              <a:rPr sz="1100" spc="222">
                <a:solidFill>
                  <a:srgbClr val="12C6B3"/>
                </a:solidFill>
                <a:latin typeface="DMSans-Medium"/>
                <a:cs typeface="DMSans-Medium"/>
              </a:rPr>
              <a:t> </a:t>
            </a:r>
            <a:r>
              <a:rPr sz="1100" spc="71">
                <a:solidFill>
                  <a:srgbClr val="12C6B3"/>
                </a:solidFill>
                <a:latin typeface="DMSans-Medium"/>
                <a:cs typeface="DMSans-Medium"/>
              </a:rPr>
              <a:t>PACIFIC </a:t>
            </a:r>
            <a:endParaRPr sz="1100">
              <a:latin typeface="DMSans-Medium"/>
              <a:cs typeface="DMSans-Medium"/>
            </a:endParaRPr>
          </a:p>
          <a:p>
            <a:pPr marL="6418" marR="2567">
              <a:lnSpc>
                <a:spcPct val="120000"/>
              </a:lnSpc>
            </a:pPr>
            <a:r>
              <a:rPr sz="1100">
                <a:solidFill>
                  <a:srgbClr val="FFFFFF"/>
                </a:solidFill>
                <a:latin typeface="DM Sans"/>
                <a:cs typeface="DM Sans"/>
              </a:rPr>
              <a:t>25</a:t>
            </a:r>
            <a:r>
              <a:rPr sz="1100" spc="-18">
                <a:solidFill>
                  <a:srgbClr val="FFFFFF"/>
                </a:solidFill>
                <a:latin typeface="DM Sans"/>
                <a:cs typeface="DM Sans"/>
              </a:rPr>
              <a:t> </a:t>
            </a:r>
            <a:r>
              <a:rPr sz="1100">
                <a:solidFill>
                  <a:srgbClr val="FFFFFF"/>
                </a:solidFill>
                <a:latin typeface="DM Sans"/>
                <a:cs typeface="DM Sans"/>
              </a:rPr>
              <a:t>Rajiv</a:t>
            </a:r>
            <a:r>
              <a:rPr sz="1100" spc="-18">
                <a:solidFill>
                  <a:srgbClr val="FFFFFF"/>
                </a:solidFill>
                <a:latin typeface="DM Sans"/>
                <a:cs typeface="DM Sans"/>
              </a:rPr>
              <a:t> </a:t>
            </a:r>
            <a:r>
              <a:rPr sz="1100">
                <a:solidFill>
                  <a:srgbClr val="FFFFFF"/>
                </a:solidFill>
                <a:latin typeface="DM Sans"/>
                <a:cs typeface="DM Sans"/>
              </a:rPr>
              <a:t>Gandhi</a:t>
            </a:r>
            <a:r>
              <a:rPr sz="1100" spc="-18">
                <a:solidFill>
                  <a:srgbClr val="FFFFFF"/>
                </a:solidFill>
                <a:latin typeface="DM Sans"/>
                <a:cs typeface="DM Sans"/>
              </a:rPr>
              <a:t> </a:t>
            </a:r>
            <a:r>
              <a:rPr sz="1100">
                <a:solidFill>
                  <a:srgbClr val="FFFFFF"/>
                </a:solidFill>
                <a:latin typeface="DM Sans"/>
                <a:cs typeface="DM Sans"/>
              </a:rPr>
              <a:t>Infotech</a:t>
            </a:r>
            <a:r>
              <a:rPr sz="1100" spc="-18">
                <a:solidFill>
                  <a:srgbClr val="FFFFFF"/>
                </a:solidFill>
                <a:latin typeface="DM Sans"/>
                <a:cs typeface="DM Sans"/>
              </a:rPr>
              <a:t> </a:t>
            </a:r>
            <a:r>
              <a:rPr sz="1100" spc="-10">
                <a:solidFill>
                  <a:srgbClr val="FFFFFF"/>
                </a:solidFill>
                <a:latin typeface="DM Sans"/>
                <a:cs typeface="DM Sans"/>
              </a:rPr>
              <a:t>Park</a:t>
            </a:r>
            <a:br>
              <a:rPr lang="en-GB" sz="1100" spc="-10">
                <a:solidFill>
                  <a:srgbClr val="FFFFFF"/>
                </a:solidFill>
                <a:latin typeface="DM Sans"/>
                <a:cs typeface="DM Sans"/>
              </a:rPr>
            </a:br>
            <a:r>
              <a:rPr sz="1100">
                <a:solidFill>
                  <a:srgbClr val="FFFFFF"/>
                </a:solidFill>
                <a:latin typeface="DM Sans"/>
                <a:cs typeface="DM Sans"/>
              </a:rPr>
              <a:t>Hinjawadi,</a:t>
            </a:r>
            <a:r>
              <a:rPr sz="1100" spc="-33">
                <a:solidFill>
                  <a:srgbClr val="FFFFFF"/>
                </a:solidFill>
                <a:latin typeface="DM Sans"/>
                <a:cs typeface="DM Sans"/>
              </a:rPr>
              <a:t> </a:t>
            </a:r>
            <a:r>
              <a:rPr sz="1100" spc="-10">
                <a:solidFill>
                  <a:srgbClr val="FFFFFF"/>
                </a:solidFill>
                <a:latin typeface="DM Sans"/>
                <a:cs typeface="DM Sans"/>
              </a:rPr>
              <a:t>Pune</a:t>
            </a:r>
            <a:endParaRPr sz="1100">
              <a:latin typeface="DM Sans"/>
              <a:cs typeface="DM Sans"/>
            </a:endParaRPr>
          </a:p>
          <a:p>
            <a:pPr marL="6418" marR="1211032">
              <a:lnSpc>
                <a:spcPct val="120000"/>
              </a:lnSpc>
            </a:pPr>
            <a:r>
              <a:rPr sz="1100" spc="-6">
                <a:solidFill>
                  <a:srgbClr val="FFFFFF"/>
                </a:solidFill>
                <a:latin typeface="DM Sans"/>
                <a:cs typeface="DM Sans"/>
              </a:rPr>
              <a:t>India</a:t>
            </a:r>
            <a:br>
              <a:rPr lang="en-GB" sz="1100" spc="-6">
                <a:solidFill>
                  <a:srgbClr val="FFFFFF"/>
                </a:solidFill>
                <a:latin typeface="DM Sans"/>
                <a:cs typeface="DM Sans"/>
              </a:rPr>
            </a:br>
            <a:r>
              <a:rPr sz="1100" spc="-6">
                <a:solidFill>
                  <a:srgbClr val="FFFFFF"/>
                </a:solidFill>
                <a:latin typeface="DM Sans"/>
                <a:cs typeface="DM Sans"/>
              </a:rPr>
              <a:t>411057</a:t>
            </a:r>
            <a:endParaRPr sz="1100">
              <a:latin typeface="DM Sans"/>
              <a:cs typeface="DM Sans"/>
            </a:endParaRPr>
          </a:p>
          <a:p>
            <a:pPr marL="6418">
              <a:lnSpc>
                <a:spcPct val="120000"/>
              </a:lnSpc>
              <a:spcBef>
                <a:spcPts val="202"/>
              </a:spcBef>
            </a:pPr>
            <a:r>
              <a:rPr sz="1100" spc="-10">
                <a:solidFill>
                  <a:srgbClr val="FFFFFF"/>
                </a:solidFill>
                <a:latin typeface="DM Sans"/>
                <a:cs typeface="DM Sans"/>
              </a:rPr>
              <a:t>Tel:</a:t>
            </a:r>
            <a:r>
              <a:rPr sz="1100" spc="-28">
                <a:solidFill>
                  <a:srgbClr val="FFFFFF"/>
                </a:solidFill>
                <a:latin typeface="DM Sans"/>
                <a:cs typeface="DM Sans"/>
              </a:rPr>
              <a:t> </a:t>
            </a:r>
            <a:r>
              <a:rPr sz="1100">
                <a:solidFill>
                  <a:srgbClr val="FFFFFF"/>
                </a:solidFill>
                <a:latin typeface="DM Sans"/>
                <a:cs typeface="DM Sans"/>
              </a:rPr>
              <a:t>+91</a:t>
            </a:r>
            <a:r>
              <a:rPr sz="1100" spc="-28">
                <a:solidFill>
                  <a:srgbClr val="FFFFFF"/>
                </a:solidFill>
                <a:latin typeface="DM Sans"/>
                <a:cs typeface="DM Sans"/>
              </a:rPr>
              <a:t> </a:t>
            </a:r>
            <a:r>
              <a:rPr sz="1100">
                <a:solidFill>
                  <a:srgbClr val="FFFFFF"/>
                </a:solidFill>
                <a:latin typeface="DM Sans"/>
                <a:cs typeface="DM Sans"/>
              </a:rPr>
              <a:t>20</a:t>
            </a:r>
            <a:r>
              <a:rPr sz="1100" spc="-28">
                <a:solidFill>
                  <a:srgbClr val="FFFFFF"/>
                </a:solidFill>
                <a:latin typeface="DM Sans"/>
                <a:cs typeface="DM Sans"/>
              </a:rPr>
              <a:t> </a:t>
            </a:r>
            <a:r>
              <a:rPr sz="1100">
                <a:solidFill>
                  <a:srgbClr val="FFFFFF"/>
                </a:solidFill>
                <a:latin typeface="DM Sans"/>
                <a:cs typeface="DM Sans"/>
              </a:rPr>
              <a:t>6652</a:t>
            </a:r>
            <a:r>
              <a:rPr sz="1100" spc="-26">
                <a:solidFill>
                  <a:srgbClr val="FFFFFF"/>
                </a:solidFill>
                <a:latin typeface="DM Sans"/>
                <a:cs typeface="DM Sans"/>
              </a:rPr>
              <a:t> </a:t>
            </a:r>
            <a:r>
              <a:rPr sz="1100" spc="-10">
                <a:solidFill>
                  <a:srgbClr val="FFFFFF"/>
                </a:solidFill>
                <a:latin typeface="DM Sans"/>
                <a:cs typeface="DM Sans"/>
              </a:rPr>
              <a:t>9090</a:t>
            </a:r>
            <a:endParaRPr sz="1100">
              <a:latin typeface="DM Sans"/>
              <a:cs typeface="DM Sans"/>
            </a:endParaRPr>
          </a:p>
        </p:txBody>
      </p:sp>
      <p:sp>
        <p:nvSpPr>
          <p:cNvPr id="13" name="object 4">
            <a:extLst>
              <a:ext uri="{FF2B5EF4-FFF2-40B4-BE49-F238E27FC236}">
                <a16:creationId xmlns:a16="http://schemas.microsoft.com/office/drawing/2014/main" id="{BF26C33B-9003-AF9E-198E-D60A669D328F}"/>
              </a:ext>
            </a:extLst>
          </p:cNvPr>
          <p:cNvSpPr txBox="1"/>
          <p:nvPr userDrawn="1"/>
        </p:nvSpPr>
        <p:spPr>
          <a:xfrm>
            <a:off x="323646" y="3110922"/>
            <a:ext cx="3097129" cy="1672013"/>
          </a:xfrm>
          <a:prstGeom prst="rect">
            <a:avLst/>
          </a:prstGeom>
        </p:spPr>
        <p:txBody>
          <a:bodyPr vert="horz" wrap="square" lIns="0" tIns="31449" rIns="0" bIns="0" rtlCol="0">
            <a:spAutoFit/>
          </a:bodyPr>
          <a:lstStyle/>
          <a:p>
            <a:pPr marL="6418">
              <a:lnSpc>
                <a:spcPct val="120000"/>
              </a:lnSpc>
              <a:spcBef>
                <a:spcPts val="248"/>
              </a:spcBef>
            </a:pPr>
            <a:r>
              <a:rPr sz="1100" spc="83">
                <a:solidFill>
                  <a:srgbClr val="12C6B3"/>
                </a:solidFill>
                <a:latin typeface="DMSans-Medium"/>
                <a:cs typeface="DMSans-Medium"/>
              </a:rPr>
              <a:t>EUROPE </a:t>
            </a:r>
            <a:endParaRPr sz="1100">
              <a:latin typeface="DMSans-Medium"/>
              <a:cs typeface="DMSans-Medium"/>
            </a:endParaRPr>
          </a:p>
          <a:p>
            <a:pPr marL="6418" marR="2567">
              <a:lnSpc>
                <a:spcPct val="120000"/>
              </a:lnSpc>
            </a:pPr>
            <a:r>
              <a:rPr sz="1100">
                <a:solidFill>
                  <a:srgbClr val="FFFFFF"/>
                </a:solidFill>
                <a:latin typeface="DM Sans"/>
                <a:cs typeface="DM Sans"/>
              </a:rPr>
              <a:t>The</a:t>
            </a:r>
            <a:r>
              <a:rPr sz="1100" spc="-12">
                <a:solidFill>
                  <a:srgbClr val="FFFFFF"/>
                </a:solidFill>
                <a:latin typeface="DM Sans"/>
                <a:cs typeface="DM Sans"/>
              </a:rPr>
              <a:t> </a:t>
            </a:r>
            <a:r>
              <a:rPr sz="1100">
                <a:solidFill>
                  <a:srgbClr val="FFFFFF"/>
                </a:solidFill>
                <a:latin typeface="DM Sans"/>
                <a:cs typeface="DM Sans"/>
              </a:rPr>
              <a:t>European</a:t>
            </a:r>
            <a:r>
              <a:rPr sz="1100" spc="-10">
                <a:solidFill>
                  <a:srgbClr val="FFFFFF"/>
                </a:solidFill>
                <a:latin typeface="DM Sans"/>
                <a:cs typeface="DM Sans"/>
              </a:rPr>
              <a:t> </a:t>
            </a:r>
            <a:r>
              <a:rPr sz="1100" spc="-6">
                <a:solidFill>
                  <a:srgbClr val="FFFFFF"/>
                </a:solidFill>
                <a:latin typeface="DM Sans"/>
                <a:cs typeface="DM Sans"/>
              </a:rPr>
              <a:t>Innovation</a:t>
            </a:r>
            <a:br>
              <a:rPr lang="en-GB" sz="1100" spc="-10">
                <a:solidFill>
                  <a:srgbClr val="FFFFFF"/>
                </a:solidFill>
                <a:latin typeface="DM Sans"/>
                <a:cs typeface="DM Sans"/>
              </a:rPr>
            </a:br>
            <a:r>
              <a:rPr sz="1100" spc="-12">
                <a:solidFill>
                  <a:srgbClr val="FFFFFF"/>
                </a:solidFill>
                <a:latin typeface="DM Sans"/>
                <a:cs typeface="DM Sans"/>
              </a:rPr>
              <a:t>and </a:t>
            </a:r>
            <a:r>
              <a:rPr sz="1100">
                <a:solidFill>
                  <a:srgbClr val="FFFFFF"/>
                </a:solidFill>
                <a:latin typeface="DM Sans"/>
                <a:cs typeface="DM Sans"/>
              </a:rPr>
              <a:t>Development</a:t>
            </a:r>
            <a:r>
              <a:rPr sz="1100" spc="-33">
                <a:solidFill>
                  <a:srgbClr val="FFFFFF"/>
                </a:solidFill>
                <a:latin typeface="DM Sans"/>
                <a:cs typeface="DM Sans"/>
              </a:rPr>
              <a:t> </a:t>
            </a:r>
            <a:r>
              <a:rPr sz="1100">
                <a:solidFill>
                  <a:srgbClr val="FFFFFF"/>
                </a:solidFill>
                <a:latin typeface="DM Sans"/>
                <a:cs typeface="DM Sans"/>
              </a:rPr>
              <a:t>Centre</a:t>
            </a:r>
            <a:r>
              <a:rPr sz="1100" spc="-30">
                <a:solidFill>
                  <a:srgbClr val="FFFFFF"/>
                </a:solidFill>
                <a:latin typeface="DM Sans"/>
                <a:cs typeface="DM Sans"/>
              </a:rPr>
              <a:t> </a:t>
            </a:r>
            <a:r>
              <a:rPr sz="1100" spc="-6">
                <a:solidFill>
                  <a:srgbClr val="FFFFFF"/>
                </a:solidFill>
                <a:latin typeface="DM Sans"/>
                <a:cs typeface="DM Sans"/>
              </a:rPr>
              <a:t>(EDC)</a:t>
            </a:r>
            <a:br>
              <a:rPr lang="en-GB" sz="1100" spc="-6">
                <a:solidFill>
                  <a:srgbClr val="FFFFFF"/>
                </a:solidFill>
                <a:latin typeface="DM Sans"/>
                <a:cs typeface="DM Sans"/>
              </a:rPr>
            </a:br>
            <a:r>
              <a:rPr sz="1100">
                <a:solidFill>
                  <a:srgbClr val="FFFFFF"/>
                </a:solidFill>
                <a:latin typeface="DM Sans"/>
                <a:cs typeface="DM Sans"/>
              </a:rPr>
              <a:t>Olympus </a:t>
            </a:r>
            <a:r>
              <a:rPr sz="1100" spc="-6">
                <a:solidFill>
                  <a:srgbClr val="FFFFFF"/>
                </a:solidFill>
                <a:latin typeface="DM Sans"/>
                <a:cs typeface="DM Sans"/>
              </a:rPr>
              <a:t>Avenue</a:t>
            </a:r>
            <a:endParaRPr sz="1100">
              <a:latin typeface="DM Sans"/>
              <a:cs typeface="DM Sans"/>
            </a:endParaRPr>
          </a:p>
          <a:p>
            <a:pPr marL="6418" marR="737723">
              <a:lnSpc>
                <a:spcPct val="120000"/>
              </a:lnSpc>
            </a:pPr>
            <a:r>
              <a:rPr sz="1100" spc="-6">
                <a:solidFill>
                  <a:srgbClr val="FFFFFF"/>
                </a:solidFill>
                <a:latin typeface="DM Sans"/>
                <a:cs typeface="DM Sans"/>
              </a:rPr>
              <a:t>Tachbrook</a:t>
            </a:r>
            <a:r>
              <a:rPr sz="1100" spc="-46">
                <a:solidFill>
                  <a:srgbClr val="FFFFFF"/>
                </a:solidFill>
                <a:latin typeface="DM Sans"/>
                <a:cs typeface="DM Sans"/>
              </a:rPr>
              <a:t> </a:t>
            </a:r>
            <a:r>
              <a:rPr sz="1100" spc="-10">
                <a:solidFill>
                  <a:srgbClr val="FFFFFF"/>
                </a:solidFill>
                <a:latin typeface="DM Sans"/>
                <a:cs typeface="DM Sans"/>
              </a:rPr>
              <a:t>Park</a:t>
            </a:r>
            <a:br>
              <a:rPr lang="en-GB" sz="1100" spc="-10">
                <a:solidFill>
                  <a:srgbClr val="FFFFFF"/>
                </a:solidFill>
                <a:latin typeface="DM Sans"/>
                <a:cs typeface="DM Sans"/>
              </a:rPr>
            </a:br>
            <a:r>
              <a:rPr sz="1100">
                <a:solidFill>
                  <a:srgbClr val="FFFFFF"/>
                </a:solidFill>
                <a:latin typeface="DM Sans"/>
                <a:cs typeface="DM Sans"/>
              </a:rPr>
              <a:t>Warwick,</a:t>
            </a:r>
            <a:r>
              <a:rPr sz="1100" spc="-46">
                <a:solidFill>
                  <a:srgbClr val="FFFFFF"/>
                </a:solidFill>
                <a:latin typeface="DM Sans"/>
                <a:cs typeface="DM Sans"/>
              </a:rPr>
              <a:t> </a:t>
            </a:r>
            <a:r>
              <a:rPr sz="1100" spc="-12">
                <a:solidFill>
                  <a:srgbClr val="FFFFFF"/>
                </a:solidFill>
                <a:latin typeface="DM Sans"/>
                <a:cs typeface="DM Sans"/>
              </a:rPr>
              <a:t>UK</a:t>
            </a:r>
            <a:br>
              <a:rPr lang="en-GB" sz="1100" spc="-12">
                <a:solidFill>
                  <a:srgbClr val="FFFFFF"/>
                </a:solidFill>
                <a:latin typeface="DM Sans"/>
                <a:cs typeface="DM Sans"/>
              </a:rPr>
            </a:br>
            <a:r>
              <a:rPr sz="1100">
                <a:solidFill>
                  <a:srgbClr val="FFFFFF"/>
                </a:solidFill>
                <a:latin typeface="DM Sans"/>
                <a:cs typeface="DM Sans"/>
              </a:rPr>
              <a:t>CV34</a:t>
            </a:r>
            <a:r>
              <a:rPr sz="1100" spc="-18">
                <a:solidFill>
                  <a:srgbClr val="FFFFFF"/>
                </a:solidFill>
                <a:latin typeface="DM Sans"/>
                <a:cs typeface="DM Sans"/>
              </a:rPr>
              <a:t> </a:t>
            </a:r>
            <a:r>
              <a:rPr sz="1100" spc="-12">
                <a:solidFill>
                  <a:srgbClr val="FFFFFF"/>
                </a:solidFill>
                <a:latin typeface="DM Sans"/>
                <a:cs typeface="DM Sans"/>
              </a:rPr>
              <a:t>6RJ</a:t>
            </a:r>
            <a:endParaRPr sz="1100">
              <a:latin typeface="DM Sans"/>
              <a:cs typeface="DM Sans"/>
            </a:endParaRPr>
          </a:p>
          <a:p>
            <a:pPr marL="6418">
              <a:lnSpc>
                <a:spcPct val="120000"/>
              </a:lnSpc>
              <a:spcBef>
                <a:spcPts val="202"/>
              </a:spcBef>
            </a:pPr>
            <a:r>
              <a:rPr sz="1100" spc="-10">
                <a:solidFill>
                  <a:srgbClr val="FFFFFF"/>
                </a:solidFill>
                <a:latin typeface="DM Sans"/>
                <a:cs typeface="DM Sans"/>
              </a:rPr>
              <a:t>Tel:</a:t>
            </a:r>
            <a:r>
              <a:rPr sz="1100" spc="-30">
                <a:solidFill>
                  <a:srgbClr val="FFFFFF"/>
                </a:solidFill>
                <a:latin typeface="DM Sans"/>
                <a:cs typeface="DM Sans"/>
              </a:rPr>
              <a:t> </a:t>
            </a:r>
            <a:r>
              <a:rPr sz="1100">
                <a:solidFill>
                  <a:srgbClr val="FFFFFF"/>
                </a:solidFill>
                <a:latin typeface="DM Sans"/>
                <a:cs typeface="DM Sans"/>
              </a:rPr>
              <a:t>+44</a:t>
            </a:r>
            <a:r>
              <a:rPr sz="1100" spc="-28">
                <a:solidFill>
                  <a:srgbClr val="FFFFFF"/>
                </a:solidFill>
                <a:latin typeface="DM Sans"/>
                <a:cs typeface="DM Sans"/>
              </a:rPr>
              <a:t> </a:t>
            </a:r>
            <a:r>
              <a:rPr sz="1100" spc="-10">
                <a:solidFill>
                  <a:srgbClr val="FFFFFF"/>
                </a:solidFill>
                <a:latin typeface="DM Sans"/>
                <a:cs typeface="DM Sans"/>
              </a:rPr>
              <a:t>(0)</a:t>
            </a:r>
            <a:r>
              <a:rPr sz="1100" spc="-30">
                <a:solidFill>
                  <a:srgbClr val="FFFFFF"/>
                </a:solidFill>
                <a:latin typeface="DM Sans"/>
                <a:cs typeface="DM Sans"/>
              </a:rPr>
              <a:t> </a:t>
            </a:r>
            <a:r>
              <a:rPr sz="1100">
                <a:solidFill>
                  <a:srgbClr val="FFFFFF"/>
                </a:solidFill>
                <a:latin typeface="DM Sans"/>
                <a:cs typeface="DM Sans"/>
              </a:rPr>
              <a:t>8443</a:t>
            </a:r>
            <a:r>
              <a:rPr sz="1100" spc="-28">
                <a:solidFill>
                  <a:srgbClr val="FFFFFF"/>
                </a:solidFill>
                <a:latin typeface="DM Sans"/>
                <a:cs typeface="DM Sans"/>
              </a:rPr>
              <a:t> </a:t>
            </a:r>
            <a:r>
              <a:rPr sz="1100">
                <a:solidFill>
                  <a:srgbClr val="FFFFFF"/>
                </a:solidFill>
                <a:latin typeface="DM Sans"/>
                <a:cs typeface="DM Sans"/>
              </a:rPr>
              <a:t>759</a:t>
            </a:r>
            <a:r>
              <a:rPr sz="1100" spc="-28">
                <a:solidFill>
                  <a:srgbClr val="FFFFFF"/>
                </a:solidFill>
                <a:latin typeface="DM Sans"/>
                <a:cs typeface="DM Sans"/>
              </a:rPr>
              <a:t> </a:t>
            </a:r>
            <a:r>
              <a:rPr sz="1100" spc="-12">
                <a:solidFill>
                  <a:srgbClr val="FFFFFF"/>
                </a:solidFill>
                <a:latin typeface="DM Sans"/>
                <a:cs typeface="DM Sans"/>
              </a:rPr>
              <a:t>685</a:t>
            </a:r>
            <a:endParaRPr sz="1100">
              <a:latin typeface="DM Sans"/>
              <a:cs typeface="DM Sans"/>
            </a:endParaRPr>
          </a:p>
        </p:txBody>
      </p:sp>
      <p:sp>
        <p:nvSpPr>
          <p:cNvPr id="14" name="object 5">
            <a:extLst>
              <a:ext uri="{FF2B5EF4-FFF2-40B4-BE49-F238E27FC236}">
                <a16:creationId xmlns:a16="http://schemas.microsoft.com/office/drawing/2014/main" id="{6A3C39D7-D3DF-5D8A-DB08-939B708E7FE3}"/>
              </a:ext>
            </a:extLst>
          </p:cNvPr>
          <p:cNvSpPr txBox="1"/>
          <p:nvPr userDrawn="1"/>
        </p:nvSpPr>
        <p:spPr>
          <a:xfrm>
            <a:off x="323316" y="4869200"/>
            <a:ext cx="2295732" cy="1291396"/>
          </a:xfrm>
          <a:prstGeom prst="rect">
            <a:avLst/>
          </a:prstGeom>
        </p:spPr>
        <p:txBody>
          <a:bodyPr vert="horz" wrap="square" lIns="0" tIns="31449" rIns="0" bIns="0" rtlCol="0">
            <a:spAutoFit/>
          </a:bodyPr>
          <a:lstStyle/>
          <a:p>
            <a:pPr marL="6418">
              <a:lnSpc>
                <a:spcPct val="120000"/>
              </a:lnSpc>
              <a:spcBef>
                <a:spcPts val="248"/>
              </a:spcBef>
            </a:pPr>
            <a:r>
              <a:rPr sz="1100" spc="86">
                <a:solidFill>
                  <a:srgbClr val="12C6B3"/>
                </a:solidFill>
                <a:latin typeface="DMSans-Medium"/>
                <a:cs typeface="DMSans-Medium"/>
              </a:rPr>
              <a:t>NORTH</a:t>
            </a:r>
            <a:r>
              <a:rPr sz="1100" spc="219">
                <a:solidFill>
                  <a:srgbClr val="12C6B3"/>
                </a:solidFill>
                <a:latin typeface="DMSans-Medium"/>
                <a:cs typeface="DMSans-Medium"/>
              </a:rPr>
              <a:t> </a:t>
            </a:r>
            <a:r>
              <a:rPr sz="1100" spc="86">
                <a:solidFill>
                  <a:srgbClr val="12C6B3"/>
                </a:solidFill>
                <a:latin typeface="DMSans-Medium"/>
                <a:cs typeface="DMSans-Medium"/>
              </a:rPr>
              <a:t>AMERICA</a:t>
            </a:r>
            <a:endParaRPr sz="1100">
              <a:latin typeface="DMSans-Medium"/>
              <a:cs typeface="DMSans-Medium"/>
            </a:endParaRPr>
          </a:p>
          <a:p>
            <a:pPr marL="6418">
              <a:lnSpc>
                <a:spcPct val="120000"/>
              </a:lnSpc>
              <a:spcBef>
                <a:spcPts val="200"/>
              </a:spcBef>
            </a:pPr>
            <a:r>
              <a:rPr sz="1100">
                <a:solidFill>
                  <a:srgbClr val="FFFFFF"/>
                </a:solidFill>
                <a:latin typeface="DM Sans"/>
                <a:cs typeface="DM Sans"/>
              </a:rPr>
              <a:t>6001 Cass </a:t>
            </a:r>
            <a:r>
              <a:rPr sz="1100" spc="-6">
                <a:solidFill>
                  <a:srgbClr val="FFFFFF"/>
                </a:solidFill>
                <a:latin typeface="DM Sans"/>
                <a:cs typeface="DM Sans"/>
              </a:rPr>
              <a:t>Avenue</a:t>
            </a:r>
            <a:endParaRPr sz="1100">
              <a:latin typeface="DM Sans"/>
              <a:cs typeface="DM Sans"/>
            </a:endParaRPr>
          </a:p>
          <a:p>
            <a:pPr marL="6418" marR="498017">
              <a:lnSpc>
                <a:spcPct val="120000"/>
              </a:lnSpc>
              <a:spcBef>
                <a:spcPts val="2"/>
              </a:spcBef>
            </a:pPr>
            <a:r>
              <a:rPr sz="1100">
                <a:solidFill>
                  <a:srgbClr val="FFFFFF"/>
                </a:solidFill>
                <a:latin typeface="DM Sans"/>
                <a:cs typeface="DM Sans"/>
              </a:rPr>
              <a:t>Suite</a:t>
            </a:r>
            <a:r>
              <a:rPr sz="1100" spc="-16">
                <a:solidFill>
                  <a:srgbClr val="FFFFFF"/>
                </a:solidFill>
                <a:latin typeface="DM Sans"/>
                <a:cs typeface="DM Sans"/>
              </a:rPr>
              <a:t> </a:t>
            </a:r>
            <a:r>
              <a:rPr sz="1100" spc="-12">
                <a:solidFill>
                  <a:srgbClr val="FFFFFF"/>
                </a:solidFill>
                <a:latin typeface="DM Sans"/>
                <a:cs typeface="DM Sans"/>
              </a:rPr>
              <a:t>600</a:t>
            </a:r>
            <a:br>
              <a:rPr lang="en-GB" sz="1100" spc="-12">
                <a:solidFill>
                  <a:srgbClr val="FFFFFF"/>
                </a:solidFill>
                <a:latin typeface="DM Sans"/>
                <a:cs typeface="DM Sans"/>
              </a:rPr>
            </a:br>
            <a:r>
              <a:rPr sz="1100">
                <a:solidFill>
                  <a:srgbClr val="FFFFFF"/>
                </a:solidFill>
                <a:latin typeface="DM Sans"/>
                <a:cs typeface="DM Sans"/>
              </a:rPr>
              <a:t>Detroit</a:t>
            </a:r>
            <a:r>
              <a:rPr sz="1100" spc="-36">
                <a:solidFill>
                  <a:srgbClr val="FFFFFF"/>
                </a:solidFill>
                <a:latin typeface="DM Sans"/>
                <a:cs typeface="DM Sans"/>
              </a:rPr>
              <a:t> </a:t>
            </a:r>
            <a:r>
              <a:rPr sz="1100" spc="-12">
                <a:solidFill>
                  <a:srgbClr val="FFFFFF"/>
                </a:solidFill>
                <a:latin typeface="DM Sans"/>
                <a:cs typeface="DM Sans"/>
              </a:rPr>
              <a:t>MI</a:t>
            </a:r>
            <a:br>
              <a:rPr lang="en-GB" sz="1100" spc="-12">
                <a:solidFill>
                  <a:srgbClr val="FFFFFF"/>
                </a:solidFill>
                <a:latin typeface="DM Sans"/>
                <a:cs typeface="DM Sans"/>
              </a:rPr>
            </a:br>
            <a:r>
              <a:rPr sz="1100">
                <a:solidFill>
                  <a:srgbClr val="FFFFFF"/>
                </a:solidFill>
                <a:latin typeface="DM Sans"/>
                <a:cs typeface="DM Sans"/>
              </a:rPr>
              <a:t>USA </a:t>
            </a:r>
            <a:r>
              <a:rPr sz="1100" spc="-10">
                <a:solidFill>
                  <a:srgbClr val="FFFFFF"/>
                </a:solidFill>
                <a:latin typeface="DM Sans"/>
                <a:cs typeface="DM Sans"/>
              </a:rPr>
              <a:t>48202</a:t>
            </a:r>
            <a:endParaRPr sz="1100">
              <a:latin typeface="DM Sans"/>
              <a:cs typeface="DM Sans"/>
            </a:endParaRPr>
          </a:p>
          <a:p>
            <a:pPr marL="6418">
              <a:lnSpc>
                <a:spcPct val="120000"/>
              </a:lnSpc>
              <a:spcBef>
                <a:spcPts val="200"/>
              </a:spcBef>
            </a:pPr>
            <a:r>
              <a:rPr sz="1100" spc="-10">
                <a:solidFill>
                  <a:srgbClr val="FFFFFF"/>
                </a:solidFill>
                <a:latin typeface="DM Sans"/>
                <a:cs typeface="DM Sans"/>
              </a:rPr>
              <a:t>Tel:</a:t>
            </a:r>
            <a:r>
              <a:rPr sz="1100" spc="-16">
                <a:solidFill>
                  <a:srgbClr val="FFFFFF"/>
                </a:solidFill>
                <a:latin typeface="DM Sans"/>
                <a:cs typeface="DM Sans"/>
              </a:rPr>
              <a:t> </a:t>
            </a:r>
            <a:r>
              <a:rPr sz="1100">
                <a:solidFill>
                  <a:srgbClr val="FFFFFF"/>
                </a:solidFill>
                <a:latin typeface="DM Sans"/>
                <a:cs typeface="DM Sans"/>
              </a:rPr>
              <a:t>+1</a:t>
            </a:r>
            <a:r>
              <a:rPr sz="1100" spc="-16">
                <a:solidFill>
                  <a:srgbClr val="FFFFFF"/>
                </a:solidFill>
                <a:latin typeface="DM Sans"/>
                <a:cs typeface="DM Sans"/>
              </a:rPr>
              <a:t> </a:t>
            </a:r>
            <a:r>
              <a:rPr sz="1100">
                <a:solidFill>
                  <a:srgbClr val="FFFFFF"/>
                </a:solidFill>
                <a:latin typeface="DM Sans"/>
                <a:cs typeface="DM Sans"/>
              </a:rPr>
              <a:t>248</a:t>
            </a:r>
            <a:r>
              <a:rPr sz="1100" spc="-16">
                <a:solidFill>
                  <a:srgbClr val="FFFFFF"/>
                </a:solidFill>
                <a:latin typeface="DM Sans"/>
                <a:cs typeface="DM Sans"/>
              </a:rPr>
              <a:t> </a:t>
            </a:r>
            <a:r>
              <a:rPr sz="1100">
                <a:solidFill>
                  <a:srgbClr val="FFFFFF"/>
                </a:solidFill>
                <a:latin typeface="DM Sans"/>
                <a:cs typeface="DM Sans"/>
              </a:rPr>
              <a:t>426</a:t>
            </a:r>
            <a:r>
              <a:rPr sz="1100" spc="-16">
                <a:solidFill>
                  <a:srgbClr val="FFFFFF"/>
                </a:solidFill>
                <a:latin typeface="DM Sans"/>
                <a:cs typeface="DM Sans"/>
              </a:rPr>
              <a:t> </a:t>
            </a:r>
            <a:r>
              <a:rPr sz="1100" spc="-10">
                <a:solidFill>
                  <a:srgbClr val="FFFFFF"/>
                </a:solidFill>
                <a:latin typeface="DM Sans"/>
                <a:cs typeface="DM Sans"/>
              </a:rPr>
              <a:t>1482</a:t>
            </a:r>
            <a:endParaRPr sz="1100">
              <a:latin typeface="DM Sans"/>
              <a:cs typeface="DM Sans"/>
            </a:endParaRPr>
          </a:p>
        </p:txBody>
      </p:sp>
      <p:sp>
        <p:nvSpPr>
          <p:cNvPr id="16" name="object 7">
            <a:extLst>
              <a:ext uri="{FF2B5EF4-FFF2-40B4-BE49-F238E27FC236}">
                <a16:creationId xmlns:a16="http://schemas.microsoft.com/office/drawing/2014/main" id="{923C88B8-5438-2D75-3F88-60E1DEB762A3}"/>
              </a:ext>
            </a:extLst>
          </p:cNvPr>
          <p:cNvSpPr txBox="1"/>
          <p:nvPr userDrawn="1"/>
        </p:nvSpPr>
        <p:spPr>
          <a:xfrm>
            <a:off x="9742354" y="1921198"/>
            <a:ext cx="2233746" cy="1739581"/>
          </a:xfrm>
          <a:prstGeom prst="rect">
            <a:avLst/>
          </a:prstGeom>
        </p:spPr>
        <p:txBody>
          <a:bodyPr vert="horz" wrap="square" lIns="0" tIns="6098" rIns="0" bIns="0" rtlCol="0">
            <a:spAutoFit/>
          </a:bodyPr>
          <a:lstStyle/>
          <a:p>
            <a:pPr marL="198308" marR="577278">
              <a:lnSpc>
                <a:spcPct val="150000"/>
              </a:lnSpc>
              <a:spcBef>
                <a:spcPts val="48"/>
              </a:spcBef>
            </a:pPr>
            <a:r>
              <a:rPr sz="1100" spc="-6">
                <a:solidFill>
                  <a:srgbClr val="FFFFFF"/>
                </a:solidFill>
                <a:latin typeface="DM Sans"/>
                <a:cs typeface="DM Sans"/>
              </a:rPr>
              <a:t>/TataTechnologies </a:t>
            </a:r>
            <a:br>
              <a:rPr lang="en-GB" sz="1100" spc="-6">
                <a:solidFill>
                  <a:srgbClr val="FFFFFF"/>
                </a:solidFill>
                <a:latin typeface="DM Sans"/>
                <a:cs typeface="DM Sans"/>
              </a:rPr>
            </a:br>
            <a:r>
              <a:rPr sz="1100" spc="-6">
                <a:solidFill>
                  <a:srgbClr val="FFFFFF"/>
                </a:solidFill>
                <a:latin typeface="DM Sans"/>
                <a:cs typeface="DM Sans"/>
              </a:rPr>
              <a:t>@tatatechnologies</a:t>
            </a:r>
            <a:br>
              <a:rPr lang="en-GB" sz="1100" spc="0">
                <a:solidFill>
                  <a:schemeClr val="tx1"/>
                </a:solidFill>
                <a:latin typeface="DM Sans"/>
                <a:cs typeface="DM Sans"/>
              </a:rPr>
            </a:br>
            <a:r>
              <a:rPr sz="1100" spc="-6">
                <a:solidFill>
                  <a:srgbClr val="FFFFFF"/>
                </a:solidFill>
                <a:latin typeface="DM Sans"/>
                <a:cs typeface="DM Sans"/>
              </a:rPr>
              <a:t>/TataTech_News</a:t>
            </a:r>
            <a:br>
              <a:rPr lang="en-GB" sz="1100" spc="0">
                <a:solidFill>
                  <a:schemeClr val="tx1"/>
                </a:solidFill>
                <a:latin typeface="DM Sans"/>
                <a:cs typeface="DM Sans"/>
              </a:rPr>
            </a:br>
            <a:r>
              <a:rPr sz="1100" spc="-6">
                <a:solidFill>
                  <a:srgbClr val="FFFFFF"/>
                </a:solidFill>
                <a:latin typeface="DM Sans"/>
                <a:cs typeface="DM Sans"/>
              </a:rPr>
              <a:t>/TataTechnologies</a:t>
            </a:r>
            <a:br>
              <a:rPr lang="en-GB" sz="1100" spc="0">
                <a:solidFill>
                  <a:schemeClr val="tx1"/>
                </a:solidFill>
                <a:latin typeface="DM Sans"/>
                <a:cs typeface="DM Sans"/>
              </a:rPr>
            </a:br>
            <a:r>
              <a:rPr sz="1100" spc="-6">
                <a:solidFill>
                  <a:srgbClr val="FFFFFF"/>
                </a:solidFill>
                <a:latin typeface="DM Sans"/>
                <a:cs typeface="DM Sans"/>
              </a:rPr>
              <a:t>/TataTechnologies</a:t>
            </a:r>
            <a:endParaRPr sz="1100">
              <a:latin typeface="DM Sans"/>
              <a:cs typeface="DM Sans"/>
            </a:endParaRPr>
          </a:p>
          <a:p>
            <a:pPr marL="6418">
              <a:lnSpc>
                <a:spcPct val="150000"/>
              </a:lnSpc>
              <a:spcBef>
                <a:spcPts val="958"/>
              </a:spcBef>
            </a:pPr>
            <a:r>
              <a:rPr sz="1600" spc="-6">
                <a:solidFill>
                  <a:srgbClr val="12C6B3"/>
                </a:solidFill>
                <a:latin typeface="DM Sans"/>
                <a:cs typeface="DM Sans"/>
              </a:rPr>
              <a:t>tatatechnologies.com</a:t>
            </a:r>
            <a:endParaRPr sz="1600">
              <a:latin typeface="DM Sans"/>
              <a:cs typeface="DM Sans"/>
            </a:endParaRPr>
          </a:p>
        </p:txBody>
      </p:sp>
      <p:pic>
        <p:nvPicPr>
          <p:cNvPr id="25" name="Graphic 24">
            <a:extLst>
              <a:ext uri="{FF2B5EF4-FFF2-40B4-BE49-F238E27FC236}">
                <a16:creationId xmlns:a16="http://schemas.microsoft.com/office/drawing/2014/main" id="{9E75AABC-1D3F-ED3D-D014-E03BF4DD33A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50004" y="2021240"/>
            <a:ext cx="132408" cy="132408"/>
          </a:xfrm>
          <a:prstGeom prst="rect">
            <a:avLst/>
          </a:prstGeom>
        </p:spPr>
      </p:pic>
      <p:pic>
        <p:nvPicPr>
          <p:cNvPr id="27" name="Graphic 26">
            <a:extLst>
              <a:ext uri="{FF2B5EF4-FFF2-40B4-BE49-F238E27FC236}">
                <a16:creationId xmlns:a16="http://schemas.microsoft.com/office/drawing/2014/main" id="{D1F38D71-2C71-CD1F-67F5-81B2893EF01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41177" y="3002251"/>
            <a:ext cx="146107" cy="136976"/>
          </a:xfrm>
          <a:prstGeom prst="rect">
            <a:avLst/>
          </a:prstGeom>
        </p:spPr>
      </p:pic>
      <p:pic>
        <p:nvPicPr>
          <p:cNvPr id="29" name="Graphic 28">
            <a:extLst>
              <a:ext uri="{FF2B5EF4-FFF2-40B4-BE49-F238E27FC236}">
                <a16:creationId xmlns:a16="http://schemas.microsoft.com/office/drawing/2014/main" id="{381269AE-972C-53B4-D8B7-98BE52DD5285}"/>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41177" y="2507579"/>
            <a:ext cx="150062" cy="123580"/>
          </a:xfrm>
          <a:prstGeom prst="rect">
            <a:avLst/>
          </a:prstGeom>
        </p:spPr>
      </p:pic>
      <p:pic>
        <p:nvPicPr>
          <p:cNvPr id="31" name="Picture 30">
            <a:extLst>
              <a:ext uri="{FF2B5EF4-FFF2-40B4-BE49-F238E27FC236}">
                <a16:creationId xmlns:a16="http://schemas.microsoft.com/office/drawing/2014/main" id="{13A46D62-9014-4131-D10C-A48F6607673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b="-3480"/>
          <a:stretch/>
        </p:blipFill>
        <p:spPr>
          <a:xfrm>
            <a:off x="9733024" y="2771732"/>
            <a:ext cx="166369" cy="113862"/>
          </a:xfrm>
          <a:prstGeom prst="rect">
            <a:avLst/>
          </a:prstGeom>
        </p:spPr>
      </p:pic>
      <p:pic>
        <p:nvPicPr>
          <p:cNvPr id="33" name="Graphic 32">
            <a:extLst>
              <a:ext uri="{FF2B5EF4-FFF2-40B4-BE49-F238E27FC236}">
                <a16:creationId xmlns:a16="http://schemas.microsoft.com/office/drawing/2014/main" id="{D16FBCCA-8A9C-57F9-EB5A-94CAD1FA3A4D}"/>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50004" y="2274945"/>
            <a:ext cx="132408" cy="132408"/>
          </a:xfrm>
          <a:prstGeom prst="rect">
            <a:avLst/>
          </a:prstGeom>
        </p:spPr>
      </p:pic>
      <p:grpSp>
        <p:nvGrpSpPr>
          <p:cNvPr id="37" name="Group 36">
            <a:extLst>
              <a:ext uri="{FF2B5EF4-FFF2-40B4-BE49-F238E27FC236}">
                <a16:creationId xmlns:a16="http://schemas.microsoft.com/office/drawing/2014/main" id="{012E4E5D-C822-2EBA-AF22-2AEE010CC154}"/>
              </a:ext>
            </a:extLst>
          </p:cNvPr>
          <p:cNvGrpSpPr/>
          <p:nvPr userDrawn="1"/>
        </p:nvGrpSpPr>
        <p:grpSpPr>
          <a:xfrm>
            <a:off x="11084200" y="316625"/>
            <a:ext cx="761725" cy="157981"/>
            <a:chOff x="9242701" y="249950"/>
            <a:chExt cx="652960" cy="135423"/>
          </a:xfrm>
        </p:grpSpPr>
        <p:sp>
          <p:nvSpPr>
            <p:cNvPr id="38" name="object 6">
              <a:extLst>
                <a:ext uri="{FF2B5EF4-FFF2-40B4-BE49-F238E27FC236}">
                  <a16:creationId xmlns:a16="http://schemas.microsoft.com/office/drawing/2014/main" id="{F5A0F20E-7471-B72F-242E-62B531EBBA02}"/>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39" name="object 7">
              <a:extLst>
                <a:ext uri="{FF2B5EF4-FFF2-40B4-BE49-F238E27FC236}">
                  <a16:creationId xmlns:a16="http://schemas.microsoft.com/office/drawing/2014/main" id="{0FA289AB-5950-69E5-7E38-BD63CD501E91}"/>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40" name="object 8">
              <a:extLst>
                <a:ext uri="{FF2B5EF4-FFF2-40B4-BE49-F238E27FC236}">
                  <a16:creationId xmlns:a16="http://schemas.microsoft.com/office/drawing/2014/main" id="{CB03E7B7-4899-9258-ACC1-BF186B9180B6}"/>
                </a:ext>
              </a:extLst>
            </p:cNvPr>
            <p:cNvGrpSpPr/>
            <p:nvPr/>
          </p:nvGrpSpPr>
          <p:grpSpPr>
            <a:xfrm>
              <a:off x="9242701" y="249950"/>
              <a:ext cx="202816" cy="135423"/>
              <a:chOff x="18288992" y="494982"/>
              <a:chExt cx="401320" cy="267970"/>
            </a:xfrm>
          </p:grpSpPr>
          <p:sp>
            <p:nvSpPr>
              <p:cNvPr id="46" name="object 9">
                <a:extLst>
                  <a:ext uri="{FF2B5EF4-FFF2-40B4-BE49-F238E27FC236}">
                    <a16:creationId xmlns:a16="http://schemas.microsoft.com/office/drawing/2014/main" id="{87FADE85-A416-FC74-7EB3-B815C06B9220}"/>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47" name="object 10">
                <a:extLst>
                  <a:ext uri="{FF2B5EF4-FFF2-40B4-BE49-F238E27FC236}">
                    <a16:creationId xmlns:a16="http://schemas.microsoft.com/office/drawing/2014/main" id="{6652C85E-10AB-F076-C344-1B1811E88CA1}"/>
                  </a:ext>
                </a:extLst>
              </p:cNvPr>
              <p:cNvPicPr/>
              <p:nvPr/>
            </p:nvPicPr>
            <p:blipFill>
              <a:blip r:embed="rId11"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48" name="object 11">
                <a:extLst>
                  <a:ext uri="{FF2B5EF4-FFF2-40B4-BE49-F238E27FC236}">
                    <a16:creationId xmlns:a16="http://schemas.microsoft.com/office/drawing/2014/main" id="{430224B0-A0D4-0745-0A0A-F95198FAD892}"/>
                  </a:ext>
                </a:extLst>
              </p:cNvPr>
              <p:cNvPicPr/>
              <p:nvPr/>
            </p:nvPicPr>
            <p:blipFill>
              <a:blip r:embed="rId12"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41" name="object 22">
              <a:extLst>
                <a:ext uri="{FF2B5EF4-FFF2-40B4-BE49-F238E27FC236}">
                  <a16:creationId xmlns:a16="http://schemas.microsoft.com/office/drawing/2014/main" id="{8826A970-02DC-C41C-A705-05879B32AE33}"/>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42" name="object 23">
              <a:extLst>
                <a:ext uri="{FF2B5EF4-FFF2-40B4-BE49-F238E27FC236}">
                  <a16:creationId xmlns:a16="http://schemas.microsoft.com/office/drawing/2014/main" id="{37D147A8-D3E3-B4B6-EDBB-19B01B294B22}"/>
                </a:ext>
              </a:extLst>
            </p:cNvPr>
            <p:cNvGrpSpPr/>
            <p:nvPr/>
          </p:nvGrpSpPr>
          <p:grpSpPr>
            <a:xfrm>
              <a:off x="9242701" y="249950"/>
              <a:ext cx="202816" cy="135423"/>
              <a:chOff x="18288992" y="494982"/>
              <a:chExt cx="401320" cy="267970"/>
            </a:xfrm>
          </p:grpSpPr>
          <p:sp>
            <p:nvSpPr>
              <p:cNvPr id="43" name="object 24">
                <a:extLst>
                  <a:ext uri="{FF2B5EF4-FFF2-40B4-BE49-F238E27FC236}">
                    <a16:creationId xmlns:a16="http://schemas.microsoft.com/office/drawing/2014/main" id="{112D2006-19F3-7134-0287-D1CCD0E61AA6}"/>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44" name="object 25">
                <a:extLst>
                  <a:ext uri="{FF2B5EF4-FFF2-40B4-BE49-F238E27FC236}">
                    <a16:creationId xmlns:a16="http://schemas.microsoft.com/office/drawing/2014/main" id="{CFF13B7E-B12D-6EFA-970E-24B4B87CA339}"/>
                  </a:ext>
                </a:extLst>
              </p:cNvPr>
              <p:cNvPicPr/>
              <p:nvPr/>
            </p:nvPicPr>
            <p:blipFill>
              <a:blip r:embed="rId11"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45" name="object 26">
                <a:extLst>
                  <a:ext uri="{FF2B5EF4-FFF2-40B4-BE49-F238E27FC236}">
                    <a16:creationId xmlns:a16="http://schemas.microsoft.com/office/drawing/2014/main" id="{1CDE3C13-1150-B6C6-1277-D870DCCDD718}"/>
                  </a:ext>
                </a:extLst>
              </p:cNvPr>
              <p:cNvPicPr/>
              <p:nvPr/>
            </p:nvPicPr>
            <p:blipFill>
              <a:blip r:embed="rId12"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53" name="TextBox 52">
            <a:extLst>
              <a:ext uri="{FF2B5EF4-FFF2-40B4-BE49-F238E27FC236}">
                <a16:creationId xmlns:a16="http://schemas.microsoft.com/office/drawing/2014/main" id="{23F6EF5E-0034-969A-562B-6DE58C861065}"/>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sp>
        <p:nvSpPr>
          <p:cNvPr id="2" name="Rectangle 1">
            <a:hlinkClick r:id="rId13"/>
            <a:extLst>
              <a:ext uri="{FF2B5EF4-FFF2-40B4-BE49-F238E27FC236}">
                <a16:creationId xmlns:a16="http://schemas.microsoft.com/office/drawing/2014/main" id="{EA0A9CE0-2443-7657-7D67-B984454063A3}"/>
              </a:ext>
            </a:extLst>
          </p:cNvPr>
          <p:cNvSpPr/>
          <p:nvPr userDrawn="1"/>
        </p:nvSpPr>
        <p:spPr>
          <a:xfrm>
            <a:off x="9685821" y="3392558"/>
            <a:ext cx="2156930" cy="268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hlinkClick r:id="rId14"/>
            <a:extLst>
              <a:ext uri="{FF2B5EF4-FFF2-40B4-BE49-F238E27FC236}">
                <a16:creationId xmlns:a16="http://schemas.microsoft.com/office/drawing/2014/main" id="{91752C5D-215E-98D2-E98E-44E992D2A7B4}"/>
              </a:ext>
            </a:extLst>
          </p:cNvPr>
          <p:cNvSpPr/>
          <p:nvPr userDrawn="1"/>
        </p:nvSpPr>
        <p:spPr>
          <a:xfrm>
            <a:off x="9684255" y="1988457"/>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15"/>
            <a:extLst>
              <a:ext uri="{FF2B5EF4-FFF2-40B4-BE49-F238E27FC236}">
                <a16:creationId xmlns:a16="http://schemas.microsoft.com/office/drawing/2014/main" id="{19F46B21-66D1-0DFD-103B-95E43BFAA2BF}"/>
              </a:ext>
            </a:extLst>
          </p:cNvPr>
          <p:cNvSpPr/>
          <p:nvPr userDrawn="1"/>
        </p:nvSpPr>
        <p:spPr>
          <a:xfrm>
            <a:off x="9684255" y="2249714"/>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16"/>
            <a:extLst>
              <a:ext uri="{FF2B5EF4-FFF2-40B4-BE49-F238E27FC236}">
                <a16:creationId xmlns:a16="http://schemas.microsoft.com/office/drawing/2014/main" id="{09F7D139-17BA-3E48-242D-F6E58C36CCAF}"/>
              </a:ext>
            </a:extLst>
          </p:cNvPr>
          <p:cNvSpPr/>
          <p:nvPr userDrawn="1"/>
        </p:nvSpPr>
        <p:spPr>
          <a:xfrm>
            <a:off x="9684255" y="2481943"/>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17"/>
            <a:extLst>
              <a:ext uri="{FF2B5EF4-FFF2-40B4-BE49-F238E27FC236}">
                <a16:creationId xmlns:a16="http://schemas.microsoft.com/office/drawing/2014/main" id="{109A6B67-AA4A-ED79-EED9-DC6273750977}"/>
              </a:ext>
            </a:extLst>
          </p:cNvPr>
          <p:cNvSpPr/>
          <p:nvPr userDrawn="1"/>
        </p:nvSpPr>
        <p:spPr>
          <a:xfrm>
            <a:off x="9684255" y="2735943"/>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18"/>
            <a:extLst>
              <a:ext uri="{FF2B5EF4-FFF2-40B4-BE49-F238E27FC236}">
                <a16:creationId xmlns:a16="http://schemas.microsoft.com/office/drawing/2014/main" id="{FD563222-153D-8597-37B4-77F2E2529095}"/>
              </a:ext>
            </a:extLst>
          </p:cNvPr>
          <p:cNvSpPr/>
          <p:nvPr userDrawn="1"/>
        </p:nvSpPr>
        <p:spPr>
          <a:xfrm>
            <a:off x="9684255" y="2982686"/>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3305EA7-56BB-D911-FA67-8B27050628BE}"/>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9" name="Graphic 8">
            <a:extLst>
              <a:ext uri="{FF2B5EF4-FFF2-40B4-BE49-F238E27FC236}">
                <a16:creationId xmlns:a16="http://schemas.microsoft.com/office/drawing/2014/main" id="{5C57733D-12E9-96DF-C658-3857341A6906}"/>
              </a:ext>
            </a:extLst>
          </p:cNvPr>
          <p:cNvPicPr>
            <a:picLocks noChangeAspect="1"/>
          </p:cNvPicPr>
          <p:nvPr userDrawn="1"/>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703998" y="6408070"/>
            <a:ext cx="2135346" cy="168971"/>
          </a:xfrm>
          <a:prstGeom prst="rect">
            <a:avLst/>
          </a:prstGeom>
        </p:spPr>
      </p:pic>
      <p:pic>
        <p:nvPicPr>
          <p:cNvPr id="20" name="Graphic 19">
            <a:extLst>
              <a:ext uri="{FF2B5EF4-FFF2-40B4-BE49-F238E27FC236}">
                <a16:creationId xmlns:a16="http://schemas.microsoft.com/office/drawing/2014/main" id="{1884B874-4F77-9C17-7B83-798345FABCE5}"/>
              </a:ext>
            </a:extLst>
          </p:cNvPr>
          <p:cNvPicPr>
            <a:picLocks noChangeAspect="1"/>
          </p:cNvPicPr>
          <p:nvPr userDrawn="1"/>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099533" y="160020"/>
            <a:ext cx="2729004" cy="6393180"/>
          </a:xfrm>
          <a:prstGeom prst="rect">
            <a:avLst/>
          </a:prstGeom>
        </p:spPr>
      </p:pic>
      <p:sp>
        <p:nvSpPr>
          <p:cNvPr id="10" name="hcSlideMaster.Closing slideHeader" descr="Classification: Public">
            <a:extLst>
              <a:ext uri="{FF2B5EF4-FFF2-40B4-BE49-F238E27FC236}">
                <a16:creationId xmlns:a16="http://schemas.microsoft.com/office/drawing/2014/main" id="{3BB232C0-0701-CF36-15EE-D42885348074}"/>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407827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tx2"/>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676F08B8-0EF2-276E-D85F-151FA39423C7}"/>
              </a:ext>
            </a:extLst>
          </p:cNvPr>
          <p:cNvSpPr txBox="1"/>
          <p:nvPr userDrawn="1"/>
        </p:nvSpPr>
        <p:spPr>
          <a:xfrm>
            <a:off x="323646" y="1693821"/>
            <a:ext cx="2467781" cy="1265748"/>
          </a:xfrm>
          <a:prstGeom prst="rect">
            <a:avLst/>
          </a:prstGeom>
        </p:spPr>
        <p:txBody>
          <a:bodyPr vert="horz" wrap="square" lIns="0" tIns="31449" rIns="0" bIns="0" rtlCol="0">
            <a:spAutoFit/>
          </a:bodyPr>
          <a:lstStyle/>
          <a:p>
            <a:pPr marL="6418">
              <a:lnSpc>
                <a:spcPct val="120000"/>
              </a:lnSpc>
              <a:spcBef>
                <a:spcPts val="248"/>
              </a:spcBef>
            </a:pPr>
            <a:r>
              <a:rPr sz="1100" spc="81">
                <a:solidFill>
                  <a:srgbClr val="12C6B3"/>
                </a:solidFill>
                <a:latin typeface="DMSans-Medium"/>
                <a:cs typeface="DMSans-Medium"/>
              </a:rPr>
              <a:t>ASIA</a:t>
            </a:r>
            <a:r>
              <a:rPr sz="1100" spc="222">
                <a:solidFill>
                  <a:srgbClr val="12C6B3"/>
                </a:solidFill>
                <a:latin typeface="DMSans-Medium"/>
                <a:cs typeface="DMSans-Medium"/>
              </a:rPr>
              <a:t> </a:t>
            </a:r>
            <a:r>
              <a:rPr sz="1100" spc="71">
                <a:solidFill>
                  <a:srgbClr val="12C6B3"/>
                </a:solidFill>
                <a:latin typeface="DMSans-Medium"/>
                <a:cs typeface="DMSans-Medium"/>
              </a:rPr>
              <a:t>PACIFIC </a:t>
            </a:r>
            <a:endParaRPr sz="1100">
              <a:latin typeface="DMSans-Medium"/>
              <a:cs typeface="DMSans-Medium"/>
            </a:endParaRPr>
          </a:p>
          <a:p>
            <a:pPr marL="6418" marR="2567">
              <a:lnSpc>
                <a:spcPct val="120000"/>
              </a:lnSpc>
            </a:pPr>
            <a:r>
              <a:rPr sz="1100">
                <a:solidFill>
                  <a:srgbClr val="FFFFFF"/>
                </a:solidFill>
                <a:latin typeface="DM Sans"/>
                <a:cs typeface="DM Sans"/>
              </a:rPr>
              <a:t>25</a:t>
            </a:r>
            <a:r>
              <a:rPr sz="1100" spc="-18">
                <a:solidFill>
                  <a:srgbClr val="FFFFFF"/>
                </a:solidFill>
                <a:latin typeface="DM Sans"/>
                <a:cs typeface="DM Sans"/>
              </a:rPr>
              <a:t> </a:t>
            </a:r>
            <a:r>
              <a:rPr sz="1100">
                <a:solidFill>
                  <a:srgbClr val="FFFFFF"/>
                </a:solidFill>
                <a:latin typeface="DM Sans"/>
                <a:cs typeface="DM Sans"/>
              </a:rPr>
              <a:t>Rajiv</a:t>
            </a:r>
            <a:r>
              <a:rPr sz="1100" spc="-18">
                <a:solidFill>
                  <a:srgbClr val="FFFFFF"/>
                </a:solidFill>
                <a:latin typeface="DM Sans"/>
                <a:cs typeface="DM Sans"/>
              </a:rPr>
              <a:t> </a:t>
            </a:r>
            <a:r>
              <a:rPr sz="1100">
                <a:solidFill>
                  <a:srgbClr val="FFFFFF"/>
                </a:solidFill>
                <a:latin typeface="DM Sans"/>
                <a:cs typeface="DM Sans"/>
              </a:rPr>
              <a:t>Gandhi</a:t>
            </a:r>
            <a:r>
              <a:rPr sz="1100" spc="-18">
                <a:solidFill>
                  <a:srgbClr val="FFFFFF"/>
                </a:solidFill>
                <a:latin typeface="DM Sans"/>
                <a:cs typeface="DM Sans"/>
              </a:rPr>
              <a:t> </a:t>
            </a:r>
            <a:r>
              <a:rPr sz="1100">
                <a:solidFill>
                  <a:srgbClr val="FFFFFF"/>
                </a:solidFill>
                <a:latin typeface="DM Sans"/>
                <a:cs typeface="DM Sans"/>
              </a:rPr>
              <a:t>Infotech</a:t>
            </a:r>
            <a:r>
              <a:rPr sz="1100" spc="-18">
                <a:solidFill>
                  <a:srgbClr val="FFFFFF"/>
                </a:solidFill>
                <a:latin typeface="DM Sans"/>
                <a:cs typeface="DM Sans"/>
              </a:rPr>
              <a:t> </a:t>
            </a:r>
            <a:r>
              <a:rPr sz="1100" spc="-10">
                <a:solidFill>
                  <a:srgbClr val="FFFFFF"/>
                </a:solidFill>
                <a:latin typeface="DM Sans"/>
                <a:cs typeface="DM Sans"/>
              </a:rPr>
              <a:t>Park</a:t>
            </a:r>
            <a:br>
              <a:rPr lang="en-GB" sz="1100" spc="-10">
                <a:solidFill>
                  <a:srgbClr val="FFFFFF"/>
                </a:solidFill>
                <a:latin typeface="DM Sans"/>
                <a:cs typeface="DM Sans"/>
              </a:rPr>
            </a:br>
            <a:r>
              <a:rPr sz="1100">
                <a:solidFill>
                  <a:srgbClr val="FFFFFF"/>
                </a:solidFill>
                <a:latin typeface="DM Sans"/>
                <a:cs typeface="DM Sans"/>
              </a:rPr>
              <a:t>Hinjawadi,</a:t>
            </a:r>
            <a:r>
              <a:rPr sz="1100" spc="-33">
                <a:solidFill>
                  <a:srgbClr val="FFFFFF"/>
                </a:solidFill>
                <a:latin typeface="DM Sans"/>
                <a:cs typeface="DM Sans"/>
              </a:rPr>
              <a:t> </a:t>
            </a:r>
            <a:r>
              <a:rPr sz="1100" spc="-10">
                <a:solidFill>
                  <a:srgbClr val="FFFFFF"/>
                </a:solidFill>
                <a:latin typeface="DM Sans"/>
                <a:cs typeface="DM Sans"/>
              </a:rPr>
              <a:t>Pune</a:t>
            </a:r>
            <a:endParaRPr sz="1100">
              <a:latin typeface="DM Sans"/>
              <a:cs typeface="DM Sans"/>
            </a:endParaRPr>
          </a:p>
          <a:p>
            <a:pPr marL="6418" marR="1211032">
              <a:lnSpc>
                <a:spcPct val="120000"/>
              </a:lnSpc>
            </a:pPr>
            <a:r>
              <a:rPr sz="1100" spc="-6">
                <a:solidFill>
                  <a:srgbClr val="FFFFFF"/>
                </a:solidFill>
                <a:latin typeface="DM Sans"/>
                <a:cs typeface="DM Sans"/>
              </a:rPr>
              <a:t>India</a:t>
            </a:r>
            <a:br>
              <a:rPr lang="en-GB" sz="1100" spc="-6">
                <a:solidFill>
                  <a:srgbClr val="FFFFFF"/>
                </a:solidFill>
                <a:latin typeface="DM Sans"/>
                <a:cs typeface="DM Sans"/>
              </a:rPr>
            </a:br>
            <a:r>
              <a:rPr sz="1100" spc="-6">
                <a:solidFill>
                  <a:srgbClr val="FFFFFF"/>
                </a:solidFill>
                <a:latin typeface="DM Sans"/>
                <a:cs typeface="DM Sans"/>
              </a:rPr>
              <a:t>411057</a:t>
            </a:r>
            <a:endParaRPr sz="1100">
              <a:latin typeface="DM Sans"/>
              <a:cs typeface="DM Sans"/>
            </a:endParaRPr>
          </a:p>
          <a:p>
            <a:pPr marL="6418">
              <a:lnSpc>
                <a:spcPct val="120000"/>
              </a:lnSpc>
              <a:spcBef>
                <a:spcPts val="202"/>
              </a:spcBef>
            </a:pPr>
            <a:r>
              <a:rPr sz="1100" spc="-10">
                <a:solidFill>
                  <a:srgbClr val="FFFFFF"/>
                </a:solidFill>
                <a:latin typeface="DM Sans"/>
                <a:cs typeface="DM Sans"/>
              </a:rPr>
              <a:t>Tel:</a:t>
            </a:r>
            <a:r>
              <a:rPr sz="1100" spc="-28">
                <a:solidFill>
                  <a:srgbClr val="FFFFFF"/>
                </a:solidFill>
                <a:latin typeface="DM Sans"/>
                <a:cs typeface="DM Sans"/>
              </a:rPr>
              <a:t> </a:t>
            </a:r>
            <a:r>
              <a:rPr sz="1100">
                <a:solidFill>
                  <a:srgbClr val="FFFFFF"/>
                </a:solidFill>
                <a:latin typeface="DM Sans"/>
                <a:cs typeface="DM Sans"/>
              </a:rPr>
              <a:t>+91</a:t>
            </a:r>
            <a:r>
              <a:rPr sz="1100" spc="-28">
                <a:solidFill>
                  <a:srgbClr val="FFFFFF"/>
                </a:solidFill>
                <a:latin typeface="DM Sans"/>
                <a:cs typeface="DM Sans"/>
              </a:rPr>
              <a:t> </a:t>
            </a:r>
            <a:r>
              <a:rPr sz="1100">
                <a:solidFill>
                  <a:srgbClr val="FFFFFF"/>
                </a:solidFill>
                <a:latin typeface="DM Sans"/>
                <a:cs typeface="DM Sans"/>
              </a:rPr>
              <a:t>20</a:t>
            </a:r>
            <a:r>
              <a:rPr sz="1100" spc="-28">
                <a:solidFill>
                  <a:srgbClr val="FFFFFF"/>
                </a:solidFill>
                <a:latin typeface="DM Sans"/>
                <a:cs typeface="DM Sans"/>
              </a:rPr>
              <a:t> </a:t>
            </a:r>
            <a:r>
              <a:rPr sz="1100">
                <a:solidFill>
                  <a:srgbClr val="FFFFFF"/>
                </a:solidFill>
                <a:latin typeface="DM Sans"/>
                <a:cs typeface="DM Sans"/>
              </a:rPr>
              <a:t>6652</a:t>
            </a:r>
            <a:r>
              <a:rPr sz="1100" spc="-26">
                <a:solidFill>
                  <a:srgbClr val="FFFFFF"/>
                </a:solidFill>
                <a:latin typeface="DM Sans"/>
                <a:cs typeface="DM Sans"/>
              </a:rPr>
              <a:t> </a:t>
            </a:r>
            <a:r>
              <a:rPr sz="1100" spc="-10">
                <a:solidFill>
                  <a:srgbClr val="FFFFFF"/>
                </a:solidFill>
                <a:latin typeface="DM Sans"/>
                <a:cs typeface="DM Sans"/>
              </a:rPr>
              <a:t>9090</a:t>
            </a:r>
            <a:endParaRPr sz="1100">
              <a:latin typeface="DM Sans"/>
              <a:cs typeface="DM Sans"/>
            </a:endParaRPr>
          </a:p>
        </p:txBody>
      </p:sp>
      <p:sp>
        <p:nvSpPr>
          <p:cNvPr id="13" name="object 4">
            <a:extLst>
              <a:ext uri="{FF2B5EF4-FFF2-40B4-BE49-F238E27FC236}">
                <a16:creationId xmlns:a16="http://schemas.microsoft.com/office/drawing/2014/main" id="{BF26C33B-9003-AF9E-198E-D60A669D328F}"/>
              </a:ext>
            </a:extLst>
          </p:cNvPr>
          <p:cNvSpPr txBox="1"/>
          <p:nvPr userDrawn="1"/>
        </p:nvSpPr>
        <p:spPr>
          <a:xfrm>
            <a:off x="323646" y="3110922"/>
            <a:ext cx="3097129" cy="1672013"/>
          </a:xfrm>
          <a:prstGeom prst="rect">
            <a:avLst/>
          </a:prstGeom>
        </p:spPr>
        <p:txBody>
          <a:bodyPr vert="horz" wrap="square" lIns="0" tIns="31449" rIns="0" bIns="0" rtlCol="0">
            <a:spAutoFit/>
          </a:bodyPr>
          <a:lstStyle/>
          <a:p>
            <a:pPr marL="6418">
              <a:lnSpc>
                <a:spcPct val="120000"/>
              </a:lnSpc>
              <a:spcBef>
                <a:spcPts val="248"/>
              </a:spcBef>
            </a:pPr>
            <a:r>
              <a:rPr sz="1100" spc="83">
                <a:solidFill>
                  <a:srgbClr val="12C6B3"/>
                </a:solidFill>
                <a:latin typeface="DMSans-Medium"/>
                <a:cs typeface="DMSans-Medium"/>
              </a:rPr>
              <a:t>EUROPE </a:t>
            </a:r>
            <a:endParaRPr sz="1100">
              <a:latin typeface="DMSans-Medium"/>
              <a:cs typeface="DMSans-Medium"/>
            </a:endParaRPr>
          </a:p>
          <a:p>
            <a:pPr marL="6418" marR="2567">
              <a:lnSpc>
                <a:spcPct val="120000"/>
              </a:lnSpc>
            </a:pPr>
            <a:r>
              <a:rPr sz="1100">
                <a:solidFill>
                  <a:srgbClr val="FFFFFF"/>
                </a:solidFill>
                <a:latin typeface="DM Sans"/>
                <a:cs typeface="DM Sans"/>
              </a:rPr>
              <a:t>The</a:t>
            </a:r>
            <a:r>
              <a:rPr sz="1100" spc="-12">
                <a:solidFill>
                  <a:srgbClr val="FFFFFF"/>
                </a:solidFill>
                <a:latin typeface="DM Sans"/>
                <a:cs typeface="DM Sans"/>
              </a:rPr>
              <a:t> </a:t>
            </a:r>
            <a:r>
              <a:rPr sz="1100">
                <a:solidFill>
                  <a:srgbClr val="FFFFFF"/>
                </a:solidFill>
                <a:latin typeface="DM Sans"/>
                <a:cs typeface="DM Sans"/>
              </a:rPr>
              <a:t>European</a:t>
            </a:r>
            <a:r>
              <a:rPr sz="1100" spc="-10">
                <a:solidFill>
                  <a:srgbClr val="FFFFFF"/>
                </a:solidFill>
                <a:latin typeface="DM Sans"/>
                <a:cs typeface="DM Sans"/>
              </a:rPr>
              <a:t> </a:t>
            </a:r>
            <a:r>
              <a:rPr sz="1100" spc="-6">
                <a:solidFill>
                  <a:srgbClr val="FFFFFF"/>
                </a:solidFill>
                <a:latin typeface="DM Sans"/>
                <a:cs typeface="DM Sans"/>
              </a:rPr>
              <a:t>Innovation</a:t>
            </a:r>
            <a:br>
              <a:rPr lang="en-GB" sz="1100" spc="-10">
                <a:solidFill>
                  <a:srgbClr val="FFFFFF"/>
                </a:solidFill>
                <a:latin typeface="DM Sans"/>
                <a:cs typeface="DM Sans"/>
              </a:rPr>
            </a:br>
            <a:r>
              <a:rPr sz="1100" spc="-12">
                <a:solidFill>
                  <a:srgbClr val="FFFFFF"/>
                </a:solidFill>
                <a:latin typeface="DM Sans"/>
                <a:cs typeface="DM Sans"/>
              </a:rPr>
              <a:t>and </a:t>
            </a:r>
            <a:r>
              <a:rPr sz="1100">
                <a:solidFill>
                  <a:srgbClr val="FFFFFF"/>
                </a:solidFill>
                <a:latin typeface="DM Sans"/>
                <a:cs typeface="DM Sans"/>
              </a:rPr>
              <a:t>Development</a:t>
            </a:r>
            <a:r>
              <a:rPr sz="1100" spc="-33">
                <a:solidFill>
                  <a:srgbClr val="FFFFFF"/>
                </a:solidFill>
                <a:latin typeface="DM Sans"/>
                <a:cs typeface="DM Sans"/>
              </a:rPr>
              <a:t> </a:t>
            </a:r>
            <a:r>
              <a:rPr sz="1100">
                <a:solidFill>
                  <a:srgbClr val="FFFFFF"/>
                </a:solidFill>
                <a:latin typeface="DM Sans"/>
                <a:cs typeface="DM Sans"/>
              </a:rPr>
              <a:t>Centre</a:t>
            </a:r>
            <a:r>
              <a:rPr sz="1100" spc="-30">
                <a:solidFill>
                  <a:srgbClr val="FFFFFF"/>
                </a:solidFill>
                <a:latin typeface="DM Sans"/>
                <a:cs typeface="DM Sans"/>
              </a:rPr>
              <a:t> </a:t>
            </a:r>
            <a:r>
              <a:rPr sz="1100" spc="-6">
                <a:solidFill>
                  <a:srgbClr val="FFFFFF"/>
                </a:solidFill>
                <a:latin typeface="DM Sans"/>
                <a:cs typeface="DM Sans"/>
              </a:rPr>
              <a:t>(E</a:t>
            </a:r>
            <a:r>
              <a:rPr lang="en-US" sz="1100" spc="-6">
                <a:solidFill>
                  <a:srgbClr val="FFFFFF"/>
                </a:solidFill>
                <a:latin typeface="DM Sans"/>
                <a:cs typeface="DM Sans"/>
              </a:rPr>
              <a:t>I</a:t>
            </a:r>
            <a:r>
              <a:rPr sz="1100" spc="-6">
                <a:solidFill>
                  <a:srgbClr val="FFFFFF"/>
                </a:solidFill>
                <a:latin typeface="DM Sans"/>
                <a:cs typeface="DM Sans"/>
              </a:rPr>
              <a:t>DC)</a:t>
            </a:r>
            <a:br>
              <a:rPr lang="en-GB" sz="1100" spc="-6">
                <a:solidFill>
                  <a:srgbClr val="FFFFFF"/>
                </a:solidFill>
                <a:latin typeface="DM Sans"/>
                <a:cs typeface="DM Sans"/>
              </a:rPr>
            </a:br>
            <a:r>
              <a:rPr sz="1100">
                <a:solidFill>
                  <a:srgbClr val="FFFFFF"/>
                </a:solidFill>
                <a:latin typeface="DM Sans"/>
                <a:cs typeface="DM Sans"/>
              </a:rPr>
              <a:t>Olympus </a:t>
            </a:r>
            <a:r>
              <a:rPr sz="1100" spc="-6">
                <a:solidFill>
                  <a:srgbClr val="FFFFFF"/>
                </a:solidFill>
                <a:latin typeface="DM Sans"/>
                <a:cs typeface="DM Sans"/>
              </a:rPr>
              <a:t>Avenue</a:t>
            </a:r>
            <a:endParaRPr sz="1100">
              <a:latin typeface="DM Sans"/>
              <a:cs typeface="DM Sans"/>
            </a:endParaRPr>
          </a:p>
          <a:p>
            <a:pPr marL="6418" marR="737723">
              <a:lnSpc>
                <a:spcPct val="120000"/>
              </a:lnSpc>
            </a:pPr>
            <a:r>
              <a:rPr sz="1100" spc="-6">
                <a:solidFill>
                  <a:srgbClr val="FFFFFF"/>
                </a:solidFill>
                <a:latin typeface="DM Sans"/>
                <a:cs typeface="DM Sans"/>
              </a:rPr>
              <a:t>Tachbrook</a:t>
            </a:r>
            <a:r>
              <a:rPr sz="1100" spc="-46">
                <a:solidFill>
                  <a:srgbClr val="FFFFFF"/>
                </a:solidFill>
                <a:latin typeface="DM Sans"/>
                <a:cs typeface="DM Sans"/>
              </a:rPr>
              <a:t> </a:t>
            </a:r>
            <a:r>
              <a:rPr sz="1100" spc="-10">
                <a:solidFill>
                  <a:srgbClr val="FFFFFF"/>
                </a:solidFill>
                <a:latin typeface="DM Sans"/>
                <a:cs typeface="DM Sans"/>
              </a:rPr>
              <a:t>Park</a:t>
            </a:r>
            <a:br>
              <a:rPr lang="en-GB" sz="1100" spc="-10">
                <a:solidFill>
                  <a:srgbClr val="FFFFFF"/>
                </a:solidFill>
                <a:latin typeface="DM Sans"/>
                <a:cs typeface="DM Sans"/>
              </a:rPr>
            </a:br>
            <a:r>
              <a:rPr sz="1100">
                <a:solidFill>
                  <a:srgbClr val="FFFFFF"/>
                </a:solidFill>
                <a:latin typeface="DM Sans"/>
                <a:cs typeface="DM Sans"/>
              </a:rPr>
              <a:t>Warwick,</a:t>
            </a:r>
            <a:r>
              <a:rPr sz="1100" spc="-46">
                <a:solidFill>
                  <a:srgbClr val="FFFFFF"/>
                </a:solidFill>
                <a:latin typeface="DM Sans"/>
                <a:cs typeface="DM Sans"/>
              </a:rPr>
              <a:t> </a:t>
            </a:r>
            <a:r>
              <a:rPr sz="1100" spc="-12">
                <a:solidFill>
                  <a:srgbClr val="FFFFFF"/>
                </a:solidFill>
                <a:latin typeface="DM Sans"/>
                <a:cs typeface="DM Sans"/>
              </a:rPr>
              <a:t>UK</a:t>
            </a:r>
            <a:br>
              <a:rPr lang="en-GB" sz="1100" spc="-12">
                <a:solidFill>
                  <a:srgbClr val="FFFFFF"/>
                </a:solidFill>
                <a:latin typeface="DM Sans"/>
                <a:cs typeface="DM Sans"/>
              </a:rPr>
            </a:br>
            <a:r>
              <a:rPr sz="1100">
                <a:solidFill>
                  <a:srgbClr val="FFFFFF"/>
                </a:solidFill>
                <a:latin typeface="DM Sans"/>
                <a:cs typeface="DM Sans"/>
              </a:rPr>
              <a:t>CV34</a:t>
            </a:r>
            <a:r>
              <a:rPr sz="1100" spc="-18">
                <a:solidFill>
                  <a:srgbClr val="FFFFFF"/>
                </a:solidFill>
                <a:latin typeface="DM Sans"/>
                <a:cs typeface="DM Sans"/>
              </a:rPr>
              <a:t> </a:t>
            </a:r>
            <a:r>
              <a:rPr sz="1100" spc="-12">
                <a:solidFill>
                  <a:srgbClr val="FFFFFF"/>
                </a:solidFill>
                <a:latin typeface="DM Sans"/>
                <a:cs typeface="DM Sans"/>
              </a:rPr>
              <a:t>6RJ</a:t>
            </a:r>
            <a:endParaRPr sz="1100">
              <a:latin typeface="DM Sans"/>
              <a:cs typeface="DM Sans"/>
            </a:endParaRPr>
          </a:p>
          <a:p>
            <a:pPr marL="6418">
              <a:lnSpc>
                <a:spcPct val="120000"/>
              </a:lnSpc>
              <a:spcBef>
                <a:spcPts val="202"/>
              </a:spcBef>
            </a:pPr>
            <a:r>
              <a:rPr sz="1100" spc="-10">
                <a:solidFill>
                  <a:srgbClr val="FFFFFF"/>
                </a:solidFill>
                <a:latin typeface="DM Sans"/>
                <a:cs typeface="DM Sans"/>
              </a:rPr>
              <a:t>Tel:</a:t>
            </a:r>
            <a:r>
              <a:rPr sz="1100" spc="-30">
                <a:solidFill>
                  <a:srgbClr val="FFFFFF"/>
                </a:solidFill>
                <a:latin typeface="DM Sans"/>
                <a:cs typeface="DM Sans"/>
              </a:rPr>
              <a:t> </a:t>
            </a:r>
            <a:r>
              <a:rPr sz="1100">
                <a:solidFill>
                  <a:srgbClr val="FFFFFF"/>
                </a:solidFill>
                <a:latin typeface="DM Sans"/>
                <a:cs typeface="DM Sans"/>
              </a:rPr>
              <a:t>+44</a:t>
            </a:r>
            <a:r>
              <a:rPr sz="1100" spc="-28">
                <a:solidFill>
                  <a:srgbClr val="FFFFFF"/>
                </a:solidFill>
                <a:latin typeface="DM Sans"/>
                <a:cs typeface="DM Sans"/>
              </a:rPr>
              <a:t> </a:t>
            </a:r>
            <a:r>
              <a:rPr sz="1100" spc="-10">
                <a:solidFill>
                  <a:srgbClr val="FFFFFF"/>
                </a:solidFill>
                <a:latin typeface="DM Sans"/>
                <a:cs typeface="DM Sans"/>
              </a:rPr>
              <a:t>(0)</a:t>
            </a:r>
            <a:r>
              <a:rPr sz="1100" spc="-30">
                <a:solidFill>
                  <a:srgbClr val="FFFFFF"/>
                </a:solidFill>
                <a:latin typeface="DM Sans"/>
                <a:cs typeface="DM Sans"/>
              </a:rPr>
              <a:t> </a:t>
            </a:r>
            <a:r>
              <a:rPr sz="1100">
                <a:solidFill>
                  <a:srgbClr val="FFFFFF"/>
                </a:solidFill>
                <a:latin typeface="DM Sans"/>
                <a:cs typeface="DM Sans"/>
              </a:rPr>
              <a:t>8443</a:t>
            </a:r>
            <a:r>
              <a:rPr sz="1100" spc="-28">
                <a:solidFill>
                  <a:srgbClr val="FFFFFF"/>
                </a:solidFill>
                <a:latin typeface="DM Sans"/>
                <a:cs typeface="DM Sans"/>
              </a:rPr>
              <a:t> </a:t>
            </a:r>
            <a:r>
              <a:rPr sz="1100">
                <a:solidFill>
                  <a:srgbClr val="FFFFFF"/>
                </a:solidFill>
                <a:latin typeface="DM Sans"/>
                <a:cs typeface="DM Sans"/>
              </a:rPr>
              <a:t>759</a:t>
            </a:r>
            <a:r>
              <a:rPr sz="1100" spc="-28">
                <a:solidFill>
                  <a:srgbClr val="FFFFFF"/>
                </a:solidFill>
                <a:latin typeface="DM Sans"/>
                <a:cs typeface="DM Sans"/>
              </a:rPr>
              <a:t> </a:t>
            </a:r>
            <a:r>
              <a:rPr sz="1100" spc="-12">
                <a:solidFill>
                  <a:srgbClr val="FFFFFF"/>
                </a:solidFill>
                <a:latin typeface="DM Sans"/>
                <a:cs typeface="DM Sans"/>
              </a:rPr>
              <a:t>685</a:t>
            </a:r>
            <a:endParaRPr sz="1100">
              <a:latin typeface="DM Sans"/>
              <a:cs typeface="DM Sans"/>
            </a:endParaRPr>
          </a:p>
        </p:txBody>
      </p:sp>
      <p:sp>
        <p:nvSpPr>
          <p:cNvPr id="14" name="object 5">
            <a:extLst>
              <a:ext uri="{FF2B5EF4-FFF2-40B4-BE49-F238E27FC236}">
                <a16:creationId xmlns:a16="http://schemas.microsoft.com/office/drawing/2014/main" id="{6A3C39D7-D3DF-5D8A-DB08-939B708E7FE3}"/>
              </a:ext>
            </a:extLst>
          </p:cNvPr>
          <p:cNvSpPr txBox="1"/>
          <p:nvPr userDrawn="1"/>
        </p:nvSpPr>
        <p:spPr>
          <a:xfrm>
            <a:off x="323316" y="4869200"/>
            <a:ext cx="2295732" cy="1291396"/>
          </a:xfrm>
          <a:prstGeom prst="rect">
            <a:avLst/>
          </a:prstGeom>
        </p:spPr>
        <p:txBody>
          <a:bodyPr vert="horz" wrap="square" lIns="0" tIns="31449" rIns="0" bIns="0" rtlCol="0">
            <a:spAutoFit/>
          </a:bodyPr>
          <a:lstStyle/>
          <a:p>
            <a:pPr marL="6418">
              <a:lnSpc>
                <a:spcPct val="120000"/>
              </a:lnSpc>
              <a:spcBef>
                <a:spcPts val="248"/>
              </a:spcBef>
            </a:pPr>
            <a:r>
              <a:rPr sz="1100" spc="86">
                <a:solidFill>
                  <a:srgbClr val="12C6B3"/>
                </a:solidFill>
                <a:latin typeface="DMSans-Medium"/>
                <a:cs typeface="DMSans-Medium"/>
              </a:rPr>
              <a:t>NORTH</a:t>
            </a:r>
            <a:r>
              <a:rPr sz="1100" spc="219">
                <a:solidFill>
                  <a:srgbClr val="12C6B3"/>
                </a:solidFill>
                <a:latin typeface="DMSans-Medium"/>
                <a:cs typeface="DMSans-Medium"/>
              </a:rPr>
              <a:t> </a:t>
            </a:r>
            <a:r>
              <a:rPr sz="1100" spc="86">
                <a:solidFill>
                  <a:srgbClr val="12C6B3"/>
                </a:solidFill>
                <a:latin typeface="DMSans-Medium"/>
                <a:cs typeface="DMSans-Medium"/>
              </a:rPr>
              <a:t>AMERICA</a:t>
            </a:r>
            <a:endParaRPr sz="1100">
              <a:latin typeface="DMSans-Medium"/>
              <a:cs typeface="DMSans-Medium"/>
            </a:endParaRPr>
          </a:p>
          <a:p>
            <a:pPr marL="6418">
              <a:lnSpc>
                <a:spcPct val="120000"/>
              </a:lnSpc>
              <a:spcBef>
                <a:spcPts val="200"/>
              </a:spcBef>
            </a:pPr>
            <a:r>
              <a:rPr sz="1100">
                <a:solidFill>
                  <a:srgbClr val="FFFFFF"/>
                </a:solidFill>
                <a:latin typeface="DM Sans"/>
                <a:cs typeface="DM Sans"/>
              </a:rPr>
              <a:t>6001 Cass </a:t>
            </a:r>
            <a:r>
              <a:rPr sz="1100" spc="-6">
                <a:solidFill>
                  <a:srgbClr val="FFFFFF"/>
                </a:solidFill>
                <a:latin typeface="DM Sans"/>
                <a:cs typeface="DM Sans"/>
              </a:rPr>
              <a:t>Avenue</a:t>
            </a:r>
            <a:endParaRPr sz="1100">
              <a:latin typeface="DM Sans"/>
              <a:cs typeface="DM Sans"/>
            </a:endParaRPr>
          </a:p>
          <a:p>
            <a:pPr marL="6418" marR="498017">
              <a:lnSpc>
                <a:spcPct val="120000"/>
              </a:lnSpc>
              <a:spcBef>
                <a:spcPts val="2"/>
              </a:spcBef>
            </a:pPr>
            <a:r>
              <a:rPr sz="1100">
                <a:solidFill>
                  <a:srgbClr val="FFFFFF"/>
                </a:solidFill>
                <a:latin typeface="DM Sans"/>
                <a:cs typeface="DM Sans"/>
              </a:rPr>
              <a:t>Suite</a:t>
            </a:r>
            <a:r>
              <a:rPr sz="1100" spc="-16">
                <a:solidFill>
                  <a:srgbClr val="FFFFFF"/>
                </a:solidFill>
                <a:latin typeface="DM Sans"/>
                <a:cs typeface="DM Sans"/>
              </a:rPr>
              <a:t> </a:t>
            </a:r>
            <a:r>
              <a:rPr sz="1100" spc="-12">
                <a:solidFill>
                  <a:srgbClr val="FFFFFF"/>
                </a:solidFill>
                <a:latin typeface="DM Sans"/>
                <a:cs typeface="DM Sans"/>
              </a:rPr>
              <a:t>600</a:t>
            </a:r>
            <a:br>
              <a:rPr lang="en-GB" sz="1100" spc="-12">
                <a:solidFill>
                  <a:srgbClr val="FFFFFF"/>
                </a:solidFill>
                <a:latin typeface="DM Sans"/>
                <a:cs typeface="DM Sans"/>
              </a:rPr>
            </a:br>
            <a:r>
              <a:rPr sz="1100">
                <a:solidFill>
                  <a:srgbClr val="FFFFFF"/>
                </a:solidFill>
                <a:latin typeface="DM Sans"/>
                <a:cs typeface="DM Sans"/>
              </a:rPr>
              <a:t>Detroit</a:t>
            </a:r>
            <a:r>
              <a:rPr sz="1100" spc="-36">
                <a:solidFill>
                  <a:srgbClr val="FFFFFF"/>
                </a:solidFill>
                <a:latin typeface="DM Sans"/>
                <a:cs typeface="DM Sans"/>
              </a:rPr>
              <a:t> </a:t>
            </a:r>
            <a:r>
              <a:rPr sz="1100" spc="-12">
                <a:solidFill>
                  <a:srgbClr val="FFFFFF"/>
                </a:solidFill>
                <a:latin typeface="DM Sans"/>
                <a:cs typeface="DM Sans"/>
              </a:rPr>
              <a:t>MI</a:t>
            </a:r>
            <a:br>
              <a:rPr lang="en-GB" sz="1100" spc="-12">
                <a:solidFill>
                  <a:srgbClr val="FFFFFF"/>
                </a:solidFill>
                <a:latin typeface="DM Sans"/>
                <a:cs typeface="DM Sans"/>
              </a:rPr>
            </a:br>
            <a:r>
              <a:rPr sz="1100">
                <a:solidFill>
                  <a:srgbClr val="FFFFFF"/>
                </a:solidFill>
                <a:latin typeface="DM Sans"/>
                <a:cs typeface="DM Sans"/>
              </a:rPr>
              <a:t>USA </a:t>
            </a:r>
            <a:r>
              <a:rPr sz="1100" spc="-10">
                <a:solidFill>
                  <a:srgbClr val="FFFFFF"/>
                </a:solidFill>
                <a:latin typeface="DM Sans"/>
                <a:cs typeface="DM Sans"/>
              </a:rPr>
              <a:t>48202</a:t>
            </a:r>
            <a:endParaRPr sz="1100">
              <a:latin typeface="DM Sans"/>
              <a:cs typeface="DM Sans"/>
            </a:endParaRPr>
          </a:p>
          <a:p>
            <a:pPr marL="6418">
              <a:lnSpc>
                <a:spcPct val="120000"/>
              </a:lnSpc>
              <a:spcBef>
                <a:spcPts val="200"/>
              </a:spcBef>
            </a:pPr>
            <a:r>
              <a:rPr sz="1100" spc="-10">
                <a:solidFill>
                  <a:srgbClr val="FFFFFF"/>
                </a:solidFill>
                <a:latin typeface="DM Sans"/>
                <a:cs typeface="DM Sans"/>
              </a:rPr>
              <a:t>Tel:</a:t>
            </a:r>
            <a:r>
              <a:rPr sz="1100" spc="-16">
                <a:solidFill>
                  <a:srgbClr val="FFFFFF"/>
                </a:solidFill>
                <a:latin typeface="DM Sans"/>
                <a:cs typeface="DM Sans"/>
              </a:rPr>
              <a:t> </a:t>
            </a:r>
            <a:r>
              <a:rPr sz="1100">
                <a:solidFill>
                  <a:srgbClr val="FFFFFF"/>
                </a:solidFill>
                <a:latin typeface="DM Sans"/>
                <a:cs typeface="DM Sans"/>
              </a:rPr>
              <a:t>+1</a:t>
            </a:r>
            <a:r>
              <a:rPr sz="1100" spc="-16">
                <a:solidFill>
                  <a:srgbClr val="FFFFFF"/>
                </a:solidFill>
                <a:latin typeface="DM Sans"/>
                <a:cs typeface="DM Sans"/>
              </a:rPr>
              <a:t> </a:t>
            </a:r>
            <a:r>
              <a:rPr sz="1100">
                <a:solidFill>
                  <a:srgbClr val="FFFFFF"/>
                </a:solidFill>
                <a:latin typeface="DM Sans"/>
                <a:cs typeface="DM Sans"/>
              </a:rPr>
              <a:t>248</a:t>
            </a:r>
            <a:r>
              <a:rPr sz="1100" spc="-16">
                <a:solidFill>
                  <a:srgbClr val="FFFFFF"/>
                </a:solidFill>
                <a:latin typeface="DM Sans"/>
                <a:cs typeface="DM Sans"/>
              </a:rPr>
              <a:t> </a:t>
            </a:r>
            <a:r>
              <a:rPr sz="1100">
                <a:solidFill>
                  <a:srgbClr val="FFFFFF"/>
                </a:solidFill>
                <a:latin typeface="DM Sans"/>
                <a:cs typeface="DM Sans"/>
              </a:rPr>
              <a:t>426</a:t>
            </a:r>
            <a:r>
              <a:rPr sz="1100" spc="-16">
                <a:solidFill>
                  <a:srgbClr val="FFFFFF"/>
                </a:solidFill>
                <a:latin typeface="DM Sans"/>
                <a:cs typeface="DM Sans"/>
              </a:rPr>
              <a:t> </a:t>
            </a:r>
            <a:r>
              <a:rPr sz="1100" spc="-10">
                <a:solidFill>
                  <a:srgbClr val="FFFFFF"/>
                </a:solidFill>
                <a:latin typeface="DM Sans"/>
                <a:cs typeface="DM Sans"/>
              </a:rPr>
              <a:t>1482</a:t>
            </a:r>
            <a:endParaRPr sz="1100">
              <a:latin typeface="DM Sans"/>
              <a:cs typeface="DM Sans"/>
            </a:endParaRPr>
          </a:p>
        </p:txBody>
      </p:sp>
      <p:sp>
        <p:nvSpPr>
          <p:cNvPr id="16" name="object 7">
            <a:extLst>
              <a:ext uri="{FF2B5EF4-FFF2-40B4-BE49-F238E27FC236}">
                <a16:creationId xmlns:a16="http://schemas.microsoft.com/office/drawing/2014/main" id="{923C88B8-5438-2D75-3F88-60E1DEB762A3}"/>
              </a:ext>
            </a:extLst>
          </p:cNvPr>
          <p:cNvSpPr txBox="1"/>
          <p:nvPr userDrawn="1"/>
        </p:nvSpPr>
        <p:spPr>
          <a:xfrm>
            <a:off x="9742354" y="1921198"/>
            <a:ext cx="2233746" cy="1739581"/>
          </a:xfrm>
          <a:prstGeom prst="rect">
            <a:avLst/>
          </a:prstGeom>
        </p:spPr>
        <p:txBody>
          <a:bodyPr vert="horz" wrap="square" lIns="0" tIns="6098" rIns="0" bIns="0" rtlCol="0">
            <a:spAutoFit/>
          </a:bodyPr>
          <a:lstStyle/>
          <a:p>
            <a:pPr marL="198308" marR="577278">
              <a:lnSpc>
                <a:spcPct val="150000"/>
              </a:lnSpc>
              <a:spcBef>
                <a:spcPts val="48"/>
              </a:spcBef>
            </a:pPr>
            <a:r>
              <a:rPr sz="1100" spc="-6">
                <a:solidFill>
                  <a:srgbClr val="FFFFFF"/>
                </a:solidFill>
                <a:latin typeface="DM Sans"/>
                <a:cs typeface="DM Sans"/>
              </a:rPr>
              <a:t>/TataTechnologies </a:t>
            </a:r>
            <a:br>
              <a:rPr lang="en-GB" sz="1100" spc="-6">
                <a:solidFill>
                  <a:srgbClr val="FFFFFF"/>
                </a:solidFill>
                <a:latin typeface="DM Sans"/>
                <a:cs typeface="DM Sans"/>
              </a:rPr>
            </a:br>
            <a:r>
              <a:rPr sz="1100" spc="-6">
                <a:solidFill>
                  <a:srgbClr val="FFFFFF"/>
                </a:solidFill>
                <a:latin typeface="DM Sans"/>
                <a:cs typeface="DM Sans"/>
              </a:rPr>
              <a:t>@tatatechnologies</a:t>
            </a:r>
            <a:br>
              <a:rPr lang="en-GB" sz="1100" spc="0">
                <a:solidFill>
                  <a:schemeClr val="tx1"/>
                </a:solidFill>
                <a:latin typeface="DM Sans"/>
                <a:cs typeface="DM Sans"/>
              </a:rPr>
            </a:br>
            <a:r>
              <a:rPr sz="1100" spc="-6">
                <a:solidFill>
                  <a:srgbClr val="FFFFFF"/>
                </a:solidFill>
                <a:latin typeface="DM Sans"/>
                <a:cs typeface="DM Sans"/>
              </a:rPr>
              <a:t>/TataTech_News</a:t>
            </a:r>
            <a:br>
              <a:rPr lang="en-GB" sz="1100" spc="0">
                <a:solidFill>
                  <a:schemeClr val="tx1"/>
                </a:solidFill>
                <a:latin typeface="DM Sans"/>
                <a:cs typeface="DM Sans"/>
              </a:rPr>
            </a:br>
            <a:r>
              <a:rPr sz="1100" spc="-6">
                <a:solidFill>
                  <a:srgbClr val="FFFFFF"/>
                </a:solidFill>
                <a:latin typeface="DM Sans"/>
                <a:cs typeface="DM Sans"/>
              </a:rPr>
              <a:t>/TataTechnologies</a:t>
            </a:r>
            <a:br>
              <a:rPr lang="en-GB" sz="1100" spc="0">
                <a:solidFill>
                  <a:schemeClr val="tx1"/>
                </a:solidFill>
                <a:latin typeface="DM Sans"/>
                <a:cs typeface="DM Sans"/>
              </a:rPr>
            </a:br>
            <a:r>
              <a:rPr sz="1100" spc="-6">
                <a:solidFill>
                  <a:srgbClr val="FFFFFF"/>
                </a:solidFill>
                <a:latin typeface="DM Sans"/>
                <a:cs typeface="DM Sans"/>
              </a:rPr>
              <a:t>/TataTechnologies</a:t>
            </a:r>
            <a:endParaRPr sz="1100">
              <a:latin typeface="DM Sans"/>
              <a:cs typeface="DM Sans"/>
            </a:endParaRPr>
          </a:p>
          <a:p>
            <a:pPr marL="6418">
              <a:lnSpc>
                <a:spcPct val="150000"/>
              </a:lnSpc>
              <a:spcBef>
                <a:spcPts val="958"/>
              </a:spcBef>
            </a:pPr>
            <a:r>
              <a:rPr sz="1600" spc="-6">
                <a:solidFill>
                  <a:srgbClr val="12C6B3"/>
                </a:solidFill>
                <a:latin typeface="DM Sans"/>
                <a:cs typeface="DM Sans"/>
              </a:rPr>
              <a:t>tatatechnologies.com</a:t>
            </a:r>
            <a:endParaRPr sz="1600">
              <a:latin typeface="DM Sans"/>
              <a:cs typeface="DM Sans"/>
            </a:endParaRPr>
          </a:p>
        </p:txBody>
      </p:sp>
      <p:pic>
        <p:nvPicPr>
          <p:cNvPr id="25" name="Graphic 24">
            <a:extLst>
              <a:ext uri="{FF2B5EF4-FFF2-40B4-BE49-F238E27FC236}">
                <a16:creationId xmlns:a16="http://schemas.microsoft.com/office/drawing/2014/main" id="{9E75AABC-1D3F-ED3D-D014-E03BF4DD33A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50004" y="2021240"/>
            <a:ext cx="132408" cy="132408"/>
          </a:xfrm>
          <a:prstGeom prst="rect">
            <a:avLst/>
          </a:prstGeom>
        </p:spPr>
      </p:pic>
      <p:pic>
        <p:nvPicPr>
          <p:cNvPr id="27" name="Graphic 26">
            <a:extLst>
              <a:ext uri="{FF2B5EF4-FFF2-40B4-BE49-F238E27FC236}">
                <a16:creationId xmlns:a16="http://schemas.microsoft.com/office/drawing/2014/main" id="{D1F38D71-2C71-CD1F-67F5-81B2893EF01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41177" y="3002251"/>
            <a:ext cx="146107" cy="136976"/>
          </a:xfrm>
          <a:prstGeom prst="rect">
            <a:avLst/>
          </a:prstGeom>
        </p:spPr>
      </p:pic>
      <p:pic>
        <p:nvPicPr>
          <p:cNvPr id="29" name="Graphic 28">
            <a:extLst>
              <a:ext uri="{FF2B5EF4-FFF2-40B4-BE49-F238E27FC236}">
                <a16:creationId xmlns:a16="http://schemas.microsoft.com/office/drawing/2014/main" id="{381269AE-972C-53B4-D8B7-98BE52DD5285}"/>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41177" y="2507579"/>
            <a:ext cx="150062" cy="123580"/>
          </a:xfrm>
          <a:prstGeom prst="rect">
            <a:avLst/>
          </a:prstGeom>
        </p:spPr>
      </p:pic>
      <p:pic>
        <p:nvPicPr>
          <p:cNvPr id="31" name="Picture 30">
            <a:extLst>
              <a:ext uri="{FF2B5EF4-FFF2-40B4-BE49-F238E27FC236}">
                <a16:creationId xmlns:a16="http://schemas.microsoft.com/office/drawing/2014/main" id="{13A46D62-9014-4131-D10C-A48F6607673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b="-3480"/>
          <a:stretch/>
        </p:blipFill>
        <p:spPr>
          <a:xfrm>
            <a:off x="9733024" y="2771732"/>
            <a:ext cx="166369" cy="113862"/>
          </a:xfrm>
          <a:prstGeom prst="rect">
            <a:avLst/>
          </a:prstGeom>
        </p:spPr>
      </p:pic>
      <p:pic>
        <p:nvPicPr>
          <p:cNvPr id="33" name="Graphic 32">
            <a:extLst>
              <a:ext uri="{FF2B5EF4-FFF2-40B4-BE49-F238E27FC236}">
                <a16:creationId xmlns:a16="http://schemas.microsoft.com/office/drawing/2014/main" id="{D16FBCCA-8A9C-57F9-EB5A-94CAD1FA3A4D}"/>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50004" y="2274945"/>
            <a:ext cx="132408" cy="132408"/>
          </a:xfrm>
          <a:prstGeom prst="rect">
            <a:avLst/>
          </a:prstGeom>
        </p:spPr>
      </p:pic>
      <p:grpSp>
        <p:nvGrpSpPr>
          <p:cNvPr id="37" name="Group 36">
            <a:extLst>
              <a:ext uri="{FF2B5EF4-FFF2-40B4-BE49-F238E27FC236}">
                <a16:creationId xmlns:a16="http://schemas.microsoft.com/office/drawing/2014/main" id="{012E4E5D-C822-2EBA-AF22-2AEE010CC154}"/>
              </a:ext>
            </a:extLst>
          </p:cNvPr>
          <p:cNvGrpSpPr/>
          <p:nvPr userDrawn="1"/>
        </p:nvGrpSpPr>
        <p:grpSpPr>
          <a:xfrm>
            <a:off x="11084200" y="316625"/>
            <a:ext cx="761725" cy="157981"/>
            <a:chOff x="9242701" y="249950"/>
            <a:chExt cx="652960" cy="135423"/>
          </a:xfrm>
        </p:grpSpPr>
        <p:sp>
          <p:nvSpPr>
            <p:cNvPr id="38" name="object 6">
              <a:extLst>
                <a:ext uri="{FF2B5EF4-FFF2-40B4-BE49-F238E27FC236}">
                  <a16:creationId xmlns:a16="http://schemas.microsoft.com/office/drawing/2014/main" id="{F5A0F20E-7471-B72F-242E-62B531EBBA02}"/>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39" name="object 7">
              <a:extLst>
                <a:ext uri="{FF2B5EF4-FFF2-40B4-BE49-F238E27FC236}">
                  <a16:creationId xmlns:a16="http://schemas.microsoft.com/office/drawing/2014/main" id="{0FA289AB-5950-69E5-7E38-BD63CD501E91}"/>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40" name="object 8">
              <a:extLst>
                <a:ext uri="{FF2B5EF4-FFF2-40B4-BE49-F238E27FC236}">
                  <a16:creationId xmlns:a16="http://schemas.microsoft.com/office/drawing/2014/main" id="{CB03E7B7-4899-9258-ACC1-BF186B9180B6}"/>
                </a:ext>
              </a:extLst>
            </p:cNvPr>
            <p:cNvGrpSpPr/>
            <p:nvPr/>
          </p:nvGrpSpPr>
          <p:grpSpPr>
            <a:xfrm>
              <a:off x="9242701" y="249950"/>
              <a:ext cx="202816" cy="135423"/>
              <a:chOff x="18288992" y="494982"/>
              <a:chExt cx="401320" cy="267970"/>
            </a:xfrm>
          </p:grpSpPr>
          <p:sp>
            <p:nvSpPr>
              <p:cNvPr id="46" name="object 9">
                <a:extLst>
                  <a:ext uri="{FF2B5EF4-FFF2-40B4-BE49-F238E27FC236}">
                    <a16:creationId xmlns:a16="http://schemas.microsoft.com/office/drawing/2014/main" id="{87FADE85-A416-FC74-7EB3-B815C06B9220}"/>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47" name="object 10">
                <a:extLst>
                  <a:ext uri="{FF2B5EF4-FFF2-40B4-BE49-F238E27FC236}">
                    <a16:creationId xmlns:a16="http://schemas.microsoft.com/office/drawing/2014/main" id="{6652C85E-10AB-F076-C344-1B1811E88CA1}"/>
                  </a:ext>
                </a:extLst>
              </p:cNvPr>
              <p:cNvPicPr/>
              <p:nvPr/>
            </p:nvPicPr>
            <p:blipFill>
              <a:blip r:embed="rId11"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48" name="object 11">
                <a:extLst>
                  <a:ext uri="{FF2B5EF4-FFF2-40B4-BE49-F238E27FC236}">
                    <a16:creationId xmlns:a16="http://schemas.microsoft.com/office/drawing/2014/main" id="{430224B0-A0D4-0745-0A0A-F95198FAD892}"/>
                  </a:ext>
                </a:extLst>
              </p:cNvPr>
              <p:cNvPicPr/>
              <p:nvPr/>
            </p:nvPicPr>
            <p:blipFill>
              <a:blip r:embed="rId12"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41" name="object 22">
              <a:extLst>
                <a:ext uri="{FF2B5EF4-FFF2-40B4-BE49-F238E27FC236}">
                  <a16:creationId xmlns:a16="http://schemas.microsoft.com/office/drawing/2014/main" id="{8826A970-02DC-C41C-A705-05879B32AE33}"/>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42" name="object 23">
              <a:extLst>
                <a:ext uri="{FF2B5EF4-FFF2-40B4-BE49-F238E27FC236}">
                  <a16:creationId xmlns:a16="http://schemas.microsoft.com/office/drawing/2014/main" id="{37D147A8-D3E3-B4B6-EDBB-19B01B294B22}"/>
                </a:ext>
              </a:extLst>
            </p:cNvPr>
            <p:cNvGrpSpPr/>
            <p:nvPr/>
          </p:nvGrpSpPr>
          <p:grpSpPr>
            <a:xfrm>
              <a:off x="9242701" y="249950"/>
              <a:ext cx="202816" cy="135423"/>
              <a:chOff x="18288992" y="494982"/>
              <a:chExt cx="401320" cy="267970"/>
            </a:xfrm>
          </p:grpSpPr>
          <p:sp>
            <p:nvSpPr>
              <p:cNvPr id="43" name="object 24">
                <a:extLst>
                  <a:ext uri="{FF2B5EF4-FFF2-40B4-BE49-F238E27FC236}">
                    <a16:creationId xmlns:a16="http://schemas.microsoft.com/office/drawing/2014/main" id="{112D2006-19F3-7134-0287-D1CCD0E61AA6}"/>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44" name="object 25">
                <a:extLst>
                  <a:ext uri="{FF2B5EF4-FFF2-40B4-BE49-F238E27FC236}">
                    <a16:creationId xmlns:a16="http://schemas.microsoft.com/office/drawing/2014/main" id="{CFF13B7E-B12D-6EFA-970E-24B4B87CA339}"/>
                  </a:ext>
                </a:extLst>
              </p:cNvPr>
              <p:cNvPicPr/>
              <p:nvPr/>
            </p:nvPicPr>
            <p:blipFill>
              <a:blip r:embed="rId11"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45" name="object 26">
                <a:extLst>
                  <a:ext uri="{FF2B5EF4-FFF2-40B4-BE49-F238E27FC236}">
                    <a16:creationId xmlns:a16="http://schemas.microsoft.com/office/drawing/2014/main" id="{1CDE3C13-1150-B6C6-1277-D870DCCDD718}"/>
                  </a:ext>
                </a:extLst>
              </p:cNvPr>
              <p:cNvPicPr/>
              <p:nvPr/>
            </p:nvPicPr>
            <p:blipFill>
              <a:blip r:embed="rId12"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53" name="TextBox 52">
            <a:extLst>
              <a:ext uri="{FF2B5EF4-FFF2-40B4-BE49-F238E27FC236}">
                <a16:creationId xmlns:a16="http://schemas.microsoft.com/office/drawing/2014/main" id="{23F6EF5E-0034-969A-562B-6DE58C861065}"/>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sp>
        <p:nvSpPr>
          <p:cNvPr id="2" name="Rectangle 1">
            <a:hlinkClick r:id="rId13"/>
            <a:extLst>
              <a:ext uri="{FF2B5EF4-FFF2-40B4-BE49-F238E27FC236}">
                <a16:creationId xmlns:a16="http://schemas.microsoft.com/office/drawing/2014/main" id="{EA0A9CE0-2443-7657-7D67-B984454063A3}"/>
              </a:ext>
            </a:extLst>
          </p:cNvPr>
          <p:cNvSpPr/>
          <p:nvPr userDrawn="1"/>
        </p:nvSpPr>
        <p:spPr>
          <a:xfrm>
            <a:off x="9685821" y="3392558"/>
            <a:ext cx="2156930" cy="268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hlinkClick r:id="rId14"/>
            <a:extLst>
              <a:ext uri="{FF2B5EF4-FFF2-40B4-BE49-F238E27FC236}">
                <a16:creationId xmlns:a16="http://schemas.microsoft.com/office/drawing/2014/main" id="{91752C5D-215E-98D2-E98E-44E992D2A7B4}"/>
              </a:ext>
            </a:extLst>
          </p:cNvPr>
          <p:cNvSpPr/>
          <p:nvPr userDrawn="1"/>
        </p:nvSpPr>
        <p:spPr>
          <a:xfrm>
            <a:off x="9684255" y="1988457"/>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15"/>
            <a:extLst>
              <a:ext uri="{FF2B5EF4-FFF2-40B4-BE49-F238E27FC236}">
                <a16:creationId xmlns:a16="http://schemas.microsoft.com/office/drawing/2014/main" id="{19F46B21-66D1-0DFD-103B-95E43BFAA2BF}"/>
              </a:ext>
            </a:extLst>
          </p:cNvPr>
          <p:cNvSpPr/>
          <p:nvPr userDrawn="1"/>
        </p:nvSpPr>
        <p:spPr>
          <a:xfrm>
            <a:off x="9684255" y="2249714"/>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16"/>
            <a:extLst>
              <a:ext uri="{FF2B5EF4-FFF2-40B4-BE49-F238E27FC236}">
                <a16:creationId xmlns:a16="http://schemas.microsoft.com/office/drawing/2014/main" id="{09F7D139-17BA-3E48-242D-F6E58C36CCAF}"/>
              </a:ext>
            </a:extLst>
          </p:cNvPr>
          <p:cNvSpPr/>
          <p:nvPr userDrawn="1"/>
        </p:nvSpPr>
        <p:spPr>
          <a:xfrm>
            <a:off x="9684255" y="2481943"/>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17"/>
            <a:extLst>
              <a:ext uri="{FF2B5EF4-FFF2-40B4-BE49-F238E27FC236}">
                <a16:creationId xmlns:a16="http://schemas.microsoft.com/office/drawing/2014/main" id="{109A6B67-AA4A-ED79-EED9-DC6273750977}"/>
              </a:ext>
            </a:extLst>
          </p:cNvPr>
          <p:cNvSpPr/>
          <p:nvPr userDrawn="1"/>
        </p:nvSpPr>
        <p:spPr>
          <a:xfrm>
            <a:off x="9684255" y="2735943"/>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18"/>
            <a:extLst>
              <a:ext uri="{FF2B5EF4-FFF2-40B4-BE49-F238E27FC236}">
                <a16:creationId xmlns:a16="http://schemas.microsoft.com/office/drawing/2014/main" id="{FD563222-153D-8597-37B4-77F2E2529095}"/>
              </a:ext>
            </a:extLst>
          </p:cNvPr>
          <p:cNvSpPr/>
          <p:nvPr userDrawn="1"/>
        </p:nvSpPr>
        <p:spPr>
          <a:xfrm>
            <a:off x="9684255" y="2982686"/>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3305EA7-56BB-D911-FA67-8B27050628BE}"/>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9" name="Graphic 8">
            <a:extLst>
              <a:ext uri="{FF2B5EF4-FFF2-40B4-BE49-F238E27FC236}">
                <a16:creationId xmlns:a16="http://schemas.microsoft.com/office/drawing/2014/main" id="{5C57733D-12E9-96DF-C658-3857341A6906}"/>
              </a:ext>
            </a:extLst>
          </p:cNvPr>
          <p:cNvPicPr>
            <a:picLocks noChangeAspect="1"/>
          </p:cNvPicPr>
          <p:nvPr userDrawn="1"/>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703998" y="6408070"/>
            <a:ext cx="2135346" cy="168971"/>
          </a:xfrm>
          <a:prstGeom prst="rect">
            <a:avLst/>
          </a:prstGeom>
        </p:spPr>
      </p:pic>
      <p:pic>
        <p:nvPicPr>
          <p:cNvPr id="20" name="Graphic 19">
            <a:extLst>
              <a:ext uri="{FF2B5EF4-FFF2-40B4-BE49-F238E27FC236}">
                <a16:creationId xmlns:a16="http://schemas.microsoft.com/office/drawing/2014/main" id="{1884B874-4F77-9C17-7B83-798345FABCE5}"/>
              </a:ext>
            </a:extLst>
          </p:cNvPr>
          <p:cNvPicPr>
            <a:picLocks noChangeAspect="1"/>
          </p:cNvPicPr>
          <p:nvPr userDrawn="1"/>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099533" y="160020"/>
            <a:ext cx="2729004" cy="6393180"/>
          </a:xfrm>
          <a:prstGeom prst="rect">
            <a:avLst/>
          </a:prstGeom>
        </p:spPr>
      </p:pic>
      <p:sp>
        <p:nvSpPr>
          <p:cNvPr id="10" name="hcSlideMaster.Closing slideHeader" descr="Classification: Public">
            <a:extLst>
              <a:ext uri="{FF2B5EF4-FFF2-40B4-BE49-F238E27FC236}">
                <a16:creationId xmlns:a16="http://schemas.microsoft.com/office/drawing/2014/main" id="{B43F1969-4498-2EE2-2957-FE5933AD7842}"/>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2354752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afety Pause">
    <p:spTree>
      <p:nvGrpSpPr>
        <p:cNvPr id="1" name=""/>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CEE473CA-A45B-D615-0773-E676E1EB231E}"/>
              </a:ext>
            </a:extLst>
          </p:cNvPr>
          <p:cNvSpPr>
            <a:spLocks noGrp="1"/>
          </p:cNvSpPr>
          <p:nvPr>
            <p:ph type="sldNum" sz="quarter" idx="4"/>
          </p:nvPr>
        </p:nvSpPr>
        <p:spPr>
          <a:xfrm>
            <a:off x="1" y="6356350"/>
            <a:ext cx="491300" cy="365125"/>
          </a:xfrm>
          <a:prstGeom prst="rect">
            <a:avLst/>
          </a:prstGeom>
        </p:spPr>
        <p:txBody>
          <a:bodyPr/>
          <a:lstStyle>
            <a:lvl1pPr>
              <a:defRPr lang="en-GB" sz="800" smtClean="0"/>
            </a:lvl1pPr>
          </a:lstStyle>
          <a:p>
            <a:pPr algn="r"/>
            <a:fld id="{C4B1DB5C-CBD1-46F1-83D6-F5AA23577CB7}" type="slidenum">
              <a:rPr lang="en-IN" smtClean="0"/>
              <a:pPr algn="r"/>
              <a:t>‹#›</a:t>
            </a:fld>
            <a:endParaRPr lang="en-IN"/>
          </a:p>
        </p:txBody>
      </p:sp>
      <p:grpSp>
        <p:nvGrpSpPr>
          <p:cNvPr id="10" name="Group 9">
            <a:extLst>
              <a:ext uri="{FF2B5EF4-FFF2-40B4-BE49-F238E27FC236}">
                <a16:creationId xmlns:a16="http://schemas.microsoft.com/office/drawing/2014/main" id="{CE5CC1BD-9B18-868E-E156-1E0244FAD2BC}"/>
              </a:ext>
            </a:extLst>
          </p:cNvPr>
          <p:cNvGrpSpPr/>
          <p:nvPr userDrawn="1"/>
        </p:nvGrpSpPr>
        <p:grpSpPr>
          <a:xfrm>
            <a:off x="11084199" y="316456"/>
            <a:ext cx="761726" cy="157980"/>
            <a:chOff x="9242701" y="249950"/>
            <a:chExt cx="652960" cy="135423"/>
          </a:xfrm>
        </p:grpSpPr>
        <p:sp>
          <p:nvSpPr>
            <p:cNvPr id="11" name="object 11">
              <a:extLst>
                <a:ext uri="{FF2B5EF4-FFF2-40B4-BE49-F238E27FC236}">
                  <a16:creationId xmlns:a16="http://schemas.microsoft.com/office/drawing/2014/main" id="{BF96BFAB-90F1-DCBC-3C4F-7AF45E50BFEC}"/>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2" name="object 12">
              <a:extLst>
                <a:ext uri="{FF2B5EF4-FFF2-40B4-BE49-F238E27FC236}">
                  <a16:creationId xmlns:a16="http://schemas.microsoft.com/office/drawing/2014/main" id="{7C8F2407-5FBE-9B33-0F85-EB16A3864A07}"/>
                </a:ext>
              </a:extLst>
            </p:cNvPr>
            <p:cNvGrpSpPr/>
            <p:nvPr/>
          </p:nvGrpSpPr>
          <p:grpSpPr>
            <a:xfrm>
              <a:off x="9242701" y="249950"/>
              <a:ext cx="202816" cy="135423"/>
              <a:chOff x="18288992" y="494982"/>
              <a:chExt cx="401320" cy="267970"/>
            </a:xfrm>
          </p:grpSpPr>
          <p:sp>
            <p:nvSpPr>
              <p:cNvPr id="13" name="object 13">
                <a:extLst>
                  <a:ext uri="{FF2B5EF4-FFF2-40B4-BE49-F238E27FC236}">
                    <a16:creationId xmlns:a16="http://schemas.microsoft.com/office/drawing/2014/main" id="{A488B064-7F43-D439-4E57-8E57341D386F}"/>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14" name="object 14">
                <a:extLst>
                  <a:ext uri="{FF2B5EF4-FFF2-40B4-BE49-F238E27FC236}">
                    <a16:creationId xmlns:a16="http://schemas.microsoft.com/office/drawing/2014/main" id="{AD04F1C7-CECD-BC5E-DA83-B15207ABF538}"/>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5" name="object 15">
                <a:extLst>
                  <a:ext uri="{FF2B5EF4-FFF2-40B4-BE49-F238E27FC236}">
                    <a16:creationId xmlns:a16="http://schemas.microsoft.com/office/drawing/2014/main" id="{6CB6F98F-8AF9-44BE-612F-0AAB20D581E1}"/>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16" name="TextBox 15">
            <a:extLst>
              <a:ext uri="{FF2B5EF4-FFF2-40B4-BE49-F238E27FC236}">
                <a16:creationId xmlns:a16="http://schemas.microsoft.com/office/drawing/2014/main" id="{9D83F85F-ACB9-A581-111B-0287B2FD3FFD}"/>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6" name="Graphic 25">
            <a:extLst>
              <a:ext uri="{FF2B5EF4-FFF2-40B4-BE49-F238E27FC236}">
                <a16:creationId xmlns:a16="http://schemas.microsoft.com/office/drawing/2014/main" id="{2693DB86-3843-DD00-5000-F54C3828D44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27" name="Picture 26">
            <a:extLst>
              <a:ext uri="{FF2B5EF4-FFF2-40B4-BE49-F238E27FC236}">
                <a16:creationId xmlns:a16="http://schemas.microsoft.com/office/drawing/2014/main" id="{DD347FD2-E896-9B3C-81D0-CCF4EBAF9F3B}"/>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28" name="Title 1">
            <a:extLst>
              <a:ext uri="{FF2B5EF4-FFF2-40B4-BE49-F238E27FC236}">
                <a16:creationId xmlns:a16="http://schemas.microsoft.com/office/drawing/2014/main" id="{AFEAA4AD-83B6-7F83-66A6-5E53480CF0F3}"/>
              </a:ext>
            </a:extLst>
          </p:cNvPr>
          <p:cNvSpPr txBox="1">
            <a:spLocks/>
          </p:cNvSpPr>
          <p:nvPr userDrawn="1"/>
        </p:nvSpPr>
        <p:spPr>
          <a:xfrm>
            <a:off x="904982" y="849278"/>
            <a:ext cx="11727202" cy="452784"/>
          </a:xfrm>
          <a:prstGeom prst="rect">
            <a:avLst/>
          </a:prstGeom>
        </p:spPr>
        <p:txBody>
          <a:bodyPr/>
          <a:lstStyle>
            <a:lvl1pPr algn="l" defTabSz="914400" rtl="0" eaLnBrk="1" latinLnBrk="0" hangingPunct="1">
              <a:lnSpc>
                <a:spcPct val="90000"/>
              </a:lnSpc>
              <a:spcBef>
                <a:spcPts val="0"/>
              </a:spcBef>
              <a:buNone/>
              <a:defRPr sz="2800" b="0" i="0" kern="1200">
                <a:solidFill>
                  <a:schemeClr val="tx2"/>
                </a:solidFill>
                <a:latin typeface="+mj-lt"/>
                <a:ea typeface="+mj-ea"/>
                <a:cs typeface="+mj-cs"/>
              </a:defRPr>
            </a:lvl1pPr>
          </a:lstStyle>
          <a:p>
            <a:r>
              <a:rPr lang="en-GB"/>
              <a:t>Safety Pause</a:t>
            </a:r>
            <a:endParaRPr lang="en-US"/>
          </a:p>
        </p:txBody>
      </p:sp>
      <p:sp>
        <p:nvSpPr>
          <p:cNvPr id="29" name="Text Placeholder 6">
            <a:extLst>
              <a:ext uri="{FF2B5EF4-FFF2-40B4-BE49-F238E27FC236}">
                <a16:creationId xmlns:a16="http://schemas.microsoft.com/office/drawing/2014/main" id="{CDCC9E82-6508-20F7-3B38-FB448E9E0943}"/>
              </a:ext>
            </a:extLst>
          </p:cNvPr>
          <p:cNvSpPr txBox="1">
            <a:spLocks/>
          </p:cNvSpPr>
          <p:nvPr userDrawn="1"/>
        </p:nvSpPr>
        <p:spPr>
          <a:xfrm>
            <a:off x="245651" y="1783834"/>
            <a:ext cx="3560323" cy="365125"/>
          </a:xfrm>
          <a:prstGeom prst="rect">
            <a:avLst/>
          </a:prstGeom>
        </p:spPr>
        <p:txBody>
          <a:bodyPr/>
          <a:lstStyle>
            <a:lvl1pPr marL="0" indent="0" algn="l" defTabSz="914400" rtl="0" eaLnBrk="1" latinLnBrk="0" hangingPunct="1">
              <a:lnSpc>
                <a:spcPct val="90000"/>
              </a:lnSpc>
              <a:spcBef>
                <a:spcPts val="0"/>
              </a:spcBef>
              <a:buFont typeface="Arial" panose="020B0604020202020204" pitchFamily="34" charset="0"/>
              <a:buNone/>
              <a:defRPr sz="1800" kern="1200">
                <a:solidFill>
                  <a:schemeClr val="bg2"/>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defTabSz="914400" rtl="0" eaLnBrk="1" latinLnBrk="0" hangingPunct="1">
              <a:lnSpc>
                <a:spcPct val="90000"/>
              </a:lnSpc>
              <a:spcBef>
                <a:spcPts val="0"/>
              </a:spcBef>
              <a:buFont typeface="Arial" panose="020B0604020202020204" pitchFamily="34" charset="0"/>
              <a:buNone/>
            </a:pPr>
            <a:r>
              <a:rPr lang="en-GB" sz="1800" kern="1200">
                <a:solidFill>
                  <a:srgbClr val="10C6B3"/>
                </a:solidFill>
                <a:latin typeface="+mn-lt"/>
                <a:ea typeface="+mn-ea"/>
                <a:cs typeface="+mn-cs"/>
              </a:rPr>
              <a:t>SAFETY AT HOME</a:t>
            </a:r>
            <a:endParaRPr lang="en-US" sz="1800" kern="1200">
              <a:solidFill>
                <a:srgbClr val="10C6B3"/>
              </a:solidFill>
              <a:latin typeface="+mn-lt"/>
              <a:ea typeface="+mn-ea"/>
              <a:cs typeface="+mn-cs"/>
            </a:endParaRPr>
          </a:p>
        </p:txBody>
      </p:sp>
      <p:sp>
        <p:nvSpPr>
          <p:cNvPr id="30" name="Text Placeholder 6">
            <a:extLst>
              <a:ext uri="{FF2B5EF4-FFF2-40B4-BE49-F238E27FC236}">
                <a16:creationId xmlns:a16="http://schemas.microsoft.com/office/drawing/2014/main" id="{70FDCC41-1A9B-D96D-34C8-4CD2162E6A91}"/>
              </a:ext>
            </a:extLst>
          </p:cNvPr>
          <p:cNvSpPr txBox="1">
            <a:spLocks/>
          </p:cNvSpPr>
          <p:nvPr userDrawn="1"/>
        </p:nvSpPr>
        <p:spPr>
          <a:xfrm>
            <a:off x="3613754" y="964556"/>
            <a:ext cx="3560323" cy="365125"/>
          </a:xfrm>
          <a:prstGeom prst="rect">
            <a:avLst/>
          </a:prstGeom>
        </p:spPr>
        <p:txBody>
          <a:bodyPr/>
          <a:lstStyle>
            <a:lvl1pPr marL="0" indent="0" algn="l" defTabSz="914400" rtl="0" eaLnBrk="1" latinLnBrk="0" hangingPunct="1">
              <a:lnSpc>
                <a:spcPct val="90000"/>
              </a:lnSpc>
              <a:spcBef>
                <a:spcPts val="0"/>
              </a:spcBef>
              <a:buFont typeface="Arial" panose="020B0604020202020204" pitchFamily="34" charset="0"/>
              <a:buNone/>
              <a:defRPr sz="1800" kern="1200">
                <a:solidFill>
                  <a:schemeClr val="bg2"/>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defTabSz="914400" rtl="0" eaLnBrk="1" latinLnBrk="0" hangingPunct="1">
              <a:lnSpc>
                <a:spcPct val="90000"/>
              </a:lnSpc>
              <a:spcBef>
                <a:spcPts val="0"/>
              </a:spcBef>
              <a:buFont typeface="Arial" panose="020B0604020202020204" pitchFamily="34" charset="0"/>
              <a:buNone/>
            </a:pPr>
            <a:r>
              <a:rPr lang="en-GB" sz="1800" kern="1200">
                <a:solidFill>
                  <a:srgbClr val="10C6B3"/>
                </a:solidFill>
                <a:latin typeface="+mn-lt"/>
                <a:ea typeface="+mn-ea"/>
                <a:cs typeface="+mn-cs"/>
              </a:rPr>
              <a:t>SAFETY MEASURES</a:t>
            </a:r>
            <a:endParaRPr lang="en-US" sz="1800" kern="1200">
              <a:solidFill>
                <a:srgbClr val="10C6B3"/>
              </a:solidFill>
              <a:latin typeface="+mn-lt"/>
              <a:ea typeface="+mn-ea"/>
              <a:cs typeface="+mn-cs"/>
            </a:endParaRPr>
          </a:p>
        </p:txBody>
      </p:sp>
      <p:sp>
        <p:nvSpPr>
          <p:cNvPr id="31" name="Text Placeholder 6">
            <a:extLst>
              <a:ext uri="{FF2B5EF4-FFF2-40B4-BE49-F238E27FC236}">
                <a16:creationId xmlns:a16="http://schemas.microsoft.com/office/drawing/2014/main" id="{80C417D3-7A22-3DA7-E503-E2D60D616189}"/>
              </a:ext>
            </a:extLst>
          </p:cNvPr>
          <p:cNvSpPr txBox="1">
            <a:spLocks/>
          </p:cNvSpPr>
          <p:nvPr userDrawn="1"/>
        </p:nvSpPr>
        <p:spPr>
          <a:xfrm>
            <a:off x="1010985" y="2322121"/>
            <a:ext cx="2794989" cy="732164"/>
          </a:xfrm>
          <a:prstGeom prst="rect">
            <a:avLst/>
          </a:prstGeom>
        </p:spPr>
        <p:txBody>
          <a:bodyPr numCol="2" spcCol="252000"/>
          <a:lstStyle>
            <a:lvl1pPr marL="285750" indent="-28575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defTabSz="914400" rtl="0" eaLnBrk="1" latinLnBrk="0" hangingPunct="1">
              <a:buNone/>
            </a:pPr>
            <a:r>
              <a:rPr lang="en-GB" sz="1400" kern="1200">
                <a:solidFill>
                  <a:schemeClr val="tx1"/>
                </a:solidFill>
                <a:latin typeface="+mn-lt"/>
                <a:ea typeface="+mn-ea"/>
                <a:cs typeface="+mn-cs"/>
              </a:rPr>
              <a:t>COVID-19 Precaution</a:t>
            </a:r>
            <a:endParaRPr lang="en-US" sz="1400" kern="1200">
              <a:solidFill>
                <a:schemeClr val="tx1"/>
              </a:solidFill>
              <a:latin typeface="+mn-lt"/>
              <a:ea typeface="+mn-ea"/>
              <a:cs typeface="+mn-cs"/>
            </a:endParaRPr>
          </a:p>
        </p:txBody>
      </p:sp>
      <p:sp>
        <p:nvSpPr>
          <p:cNvPr id="32" name="TextBox 31">
            <a:extLst>
              <a:ext uri="{FF2B5EF4-FFF2-40B4-BE49-F238E27FC236}">
                <a16:creationId xmlns:a16="http://schemas.microsoft.com/office/drawing/2014/main" id="{546A343D-CBA8-8EEB-DABC-E6021A1DA408}"/>
              </a:ext>
            </a:extLst>
          </p:cNvPr>
          <p:cNvSpPr txBox="1"/>
          <p:nvPr userDrawn="1"/>
        </p:nvSpPr>
        <p:spPr>
          <a:xfrm>
            <a:off x="1010986" y="3364369"/>
            <a:ext cx="2099684" cy="954107"/>
          </a:xfrm>
          <a:prstGeom prst="rect">
            <a:avLst/>
          </a:prstGeom>
          <a:noFill/>
        </p:spPr>
        <p:txBody>
          <a:bodyPr wrap="square" rtlCol="0">
            <a:spAutoFit/>
          </a:bodyPr>
          <a:lstStyle/>
          <a:p>
            <a:r>
              <a:rPr lang="en-US" sz="1400"/>
              <a:t>Look out for any Fire Alarm. Also, please be aware of emergency exits</a:t>
            </a:r>
          </a:p>
        </p:txBody>
      </p:sp>
      <p:sp>
        <p:nvSpPr>
          <p:cNvPr id="33" name="TextBox 32">
            <a:extLst>
              <a:ext uri="{FF2B5EF4-FFF2-40B4-BE49-F238E27FC236}">
                <a16:creationId xmlns:a16="http://schemas.microsoft.com/office/drawing/2014/main" id="{DCD5BCE5-E164-D1A6-1113-3B8478F6974C}"/>
              </a:ext>
            </a:extLst>
          </p:cNvPr>
          <p:cNvSpPr txBox="1"/>
          <p:nvPr userDrawn="1"/>
        </p:nvSpPr>
        <p:spPr>
          <a:xfrm>
            <a:off x="1010985" y="4628561"/>
            <a:ext cx="1962951" cy="954107"/>
          </a:xfrm>
          <a:prstGeom prst="rect">
            <a:avLst/>
          </a:prstGeom>
          <a:noFill/>
        </p:spPr>
        <p:txBody>
          <a:bodyPr wrap="square" rtlCol="0">
            <a:spAutoFit/>
          </a:bodyPr>
          <a:lstStyle/>
          <a:p>
            <a:r>
              <a:rPr lang="en-US" sz="1400"/>
              <a:t>Look out for any Fire Alarm. Also, please be aware of emergency exits</a:t>
            </a:r>
          </a:p>
        </p:txBody>
      </p:sp>
      <p:pic>
        <p:nvPicPr>
          <p:cNvPr id="34" name="Picture 33">
            <a:extLst>
              <a:ext uri="{FF2B5EF4-FFF2-40B4-BE49-F238E27FC236}">
                <a16:creationId xmlns:a16="http://schemas.microsoft.com/office/drawing/2014/main" id="{987DE24D-29CF-4A80-8490-64CAF0D84F36}"/>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333375" y="798337"/>
            <a:ext cx="571607" cy="597721"/>
          </a:xfrm>
          <a:prstGeom prst="rect">
            <a:avLst/>
          </a:prstGeom>
        </p:spPr>
      </p:pic>
      <p:pic>
        <p:nvPicPr>
          <p:cNvPr id="35" name="Picture 34">
            <a:extLst>
              <a:ext uri="{FF2B5EF4-FFF2-40B4-BE49-F238E27FC236}">
                <a16:creationId xmlns:a16="http://schemas.microsoft.com/office/drawing/2014/main" id="{7C3AA96A-02A9-B8A0-8CDF-53FE5A8E7482}"/>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33375" y="2242965"/>
            <a:ext cx="632833" cy="474624"/>
          </a:xfrm>
          <a:prstGeom prst="rect">
            <a:avLst/>
          </a:prstGeom>
        </p:spPr>
      </p:pic>
      <p:pic>
        <p:nvPicPr>
          <p:cNvPr id="36" name="Picture 35">
            <a:extLst>
              <a:ext uri="{FF2B5EF4-FFF2-40B4-BE49-F238E27FC236}">
                <a16:creationId xmlns:a16="http://schemas.microsoft.com/office/drawing/2014/main" id="{F64C0ABF-F204-2EC3-BC0B-F86CC96C14AD}"/>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333375" y="3442225"/>
            <a:ext cx="556757" cy="529018"/>
          </a:xfrm>
          <a:prstGeom prst="rect">
            <a:avLst/>
          </a:prstGeom>
        </p:spPr>
      </p:pic>
      <p:pic>
        <p:nvPicPr>
          <p:cNvPr id="37" name="Picture 36">
            <a:extLst>
              <a:ext uri="{FF2B5EF4-FFF2-40B4-BE49-F238E27FC236}">
                <a16:creationId xmlns:a16="http://schemas.microsoft.com/office/drawing/2014/main" id="{F0C7897F-608D-BE74-8322-4075AA02B9A9}"/>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333375" y="4676398"/>
            <a:ext cx="466506" cy="576394"/>
          </a:xfrm>
          <a:prstGeom prst="rect">
            <a:avLst/>
          </a:prstGeom>
        </p:spPr>
      </p:pic>
      <p:sp>
        <p:nvSpPr>
          <p:cNvPr id="39" name="TextBox 38">
            <a:extLst>
              <a:ext uri="{FF2B5EF4-FFF2-40B4-BE49-F238E27FC236}">
                <a16:creationId xmlns:a16="http://schemas.microsoft.com/office/drawing/2014/main" id="{9750AF70-EE0A-6394-5F9D-531A60925A44}"/>
              </a:ext>
            </a:extLst>
          </p:cNvPr>
          <p:cNvSpPr txBox="1"/>
          <p:nvPr userDrawn="1"/>
        </p:nvSpPr>
        <p:spPr>
          <a:xfrm>
            <a:off x="3613163" y="2042251"/>
            <a:ext cx="3560323" cy="1169551"/>
          </a:xfrm>
          <a:prstGeom prst="rect">
            <a:avLst/>
          </a:prstGeom>
          <a:noFill/>
        </p:spPr>
        <p:txBody>
          <a:bodyPr wrap="square" rtlCol="0">
            <a:spAutoFit/>
          </a:bodyPr>
          <a:lstStyle/>
          <a:p>
            <a:r>
              <a:rPr lang="en-US" sz="1400"/>
              <a:t>In case you are using a headset, please ensure the volume is such that you can hear fire alarms. </a:t>
            </a:r>
          </a:p>
          <a:p>
            <a:r>
              <a:rPr lang="en-US" sz="1400"/>
              <a:t>Look out for any Fire Alarm. Please be aware of emergency exits </a:t>
            </a:r>
          </a:p>
        </p:txBody>
      </p:sp>
      <p:sp>
        <p:nvSpPr>
          <p:cNvPr id="40" name="TextBox 39">
            <a:extLst>
              <a:ext uri="{FF2B5EF4-FFF2-40B4-BE49-F238E27FC236}">
                <a16:creationId xmlns:a16="http://schemas.microsoft.com/office/drawing/2014/main" id="{2403C7E7-10EF-9247-92B7-36D3D96FC185}"/>
              </a:ext>
            </a:extLst>
          </p:cNvPr>
          <p:cNvSpPr txBox="1"/>
          <p:nvPr userDrawn="1"/>
        </p:nvSpPr>
        <p:spPr>
          <a:xfrm>
            <a:off x="3613755" y="3982230"/>
            <a:ext cx="2659779" cy="1600438"/>
          </a:xfrm>
          <a:prstGeom prst="rect">
            <a:avLst/>
          </a:prstGeom>
          <a:noFill/>
        </p:spPr>
        <p:txBody>
          <a:bodyPr wrap="square" rtlCol="0">
            <a:spAutoFit/>
          </a:bodyPr>
          <a:lstStyle/>
          <a:p>
            <a:r>
              <a:rPr lang="en-US" sz="1400"/>
              <a:t>Keep your family members / fellow colleagues informed about where you are working so that they can alert you in case of any emergency. Please be aware of emergency contacts</a:t>
            </a:r>
          </a:p>
        </p:txBody>
      </p:sp>
      <p:pic>
        <p:nvPicPr>
          <p:cNvPr id="43" name="Picture 42">
            <a:extLst>
              <a:ext uri="{FF2B5EF4-FFF2-40B4-BE49-F238E27FC236}">
                <a16:creationId xmlns:a16="http://schemas.microsoft.com/office/drawing/2014/main" id="{F070CA31-AE7A-1F75-624B-E13EDE1A4F1B}"/>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3703832" y="3419394"/>
            <a:ext cx="762775" cy="513303"/>
          </a:xfrm>
          <a:prstGeom prst="rect">
            <a:avLst/>
          </a:prstGeom>
        </p:spPr>
      </p:pic>
      <p:pic>
        <p:nvPicPr>
          <p:cNvPr id="44" name="Picture 43">
            <a:extLst>
              <a:ext uri="{FF2B5EF4-FFF2-40B4-BE49-F238E27FC236}">
                <a16:creationId xmlns:a16="http://schemas.microsoft.com/office/drawing/2014/main" id="{04B507DA-A659-5ABA-5189-74E1893FBC18}"/>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3703832" y="1422168"/>
            <a:ext cx="537578" cy="579576"/>
          </a:xfrm>
          <a:prstGeom prst="rect">
            <a:avLst/>
          </a:prstGeom>
        </p:spPr>
      </p:pic>
      <p:cxnSp>
        <p:nvCxnSpPr>
          <p:cNvPr id="49" name="Straight Connector 48">
            <a:extLst>
              <a:ext uri="{FF2B5EF4-FFF2-40B4-BE49-F238E27FC236}">
                <a16:creationId xmlns:a16="http://schemas.microsoft.com/office/drawing/2014/main" id="{80ABFDED-A400-F184-FB5C-86F27439EA88}"/>
              </a:ext>
            </a:extLst>
          </p:cNvPr>
          <p:cNvCxnSpPr>
            <a:cxnSpLocks/>
          </p:cNvCxnSpPr>
          <p:nvPr userDrawn="1"/>
        </p:nvCxnSpPr>
        <p:spPr>
          <a:xfrm>
            <a:off x="3211775" y="1579953"/>
            <a:ext cx="0" cy="40789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Picture Placeholder 12">
            <a:extLst>
              <a:ext uri="{FF2B5EF4-FFF2-40B4-BE49-F238E27FC236}">
                <a16:creationId xmlns:a16="http://schemas.microsoft.com/office/drawing/2014/main" id="{DAF8F779-64C1-7EB9-B7FA-15049985F11B}"/>
              </a:ext>
            </a:extLst>
          </p:cNvPr>
          <p:cNvSpPr>
            <a:spLocks noGrp="1"/>
          </p:cNvSpPr>
          <p:nvPr>
            <p:ph type="pic" sz="quarter" idx="15"/>
          </p:nvPr>
        </p:nvSpPr>
        <p:spPr>
          <a:xfrm>
            <a:off x="6136800" y="914399"/>
            <a:ext cx="6055200" cy="4744529"/>
          </a:xfrm>
          <a:custGeom>
            <a:avLst/>
            <a:gdLst>
              <a:gd name="connsiteX0" fmla="*/ 1805307 w 6055200"/>
              <a:gd name="connsiteY0" fmla="*/ 0 h 4744529"/>
              <a:gd name="connsiteX1" fmla="*/ 6055200 w 6055200"/>
              <a:gd name="connsiteY1" fmla="*/ 0 h 4744529"/>
              <a:gd name="connsiteX2" fmla="*/ 6055200 w 6055200"/>
              <a:gd name="connsiteY2" fmla="*/ 4744529 h 4744529"/>
              <a:gd name="connsiteX3" fmla="*/ 0 w 6055200"/>
              <a:gd name="connsiteY3" fmla="*/ 4744529 h 4744529"/>
            </a:gdLst>
            <a:ahLst/>
            <a:cxnLst>
              <a:cxn ang="0">
                <a:pos x="connsiteX0" y="connsiteY0"/>
              </a:cxn>
              <a:cxn ang="0">
                <a:pos x="connsiteX1" y="connsiteY1"/>
              </a:cxn>
              <a:cxn ang="0">
                <a:pos x="connsiteX2" y="connsiteY2"/>
              </a:cxn>
              <a:cxn ang="0">
                <a:pos x="connsiteX3" y="connsiteY3"/>
              </a:cxn>
            </a:cxnLst>
            <a:rect l="l" t="t" r="r" b="b"/>
            <a:pathLst>
              <a:path w="6055200" h="4744529">
                <a:moveTo>
                  <a:pt x="1805307" y="0"/>
                </a:moveTo>
                <a:lnTo>
                  <a:pt x="6055200" y="0"/>
                </a:lnTo>
                <a:lnTo>
                  <a:pt x="6055200" y="4744529"/>
                </a:lnTo>
                <a:lnTo>
                  <a:pt x="0" y="4744529"/>
                </a:lnTo>
                <a:close/>
              </a:path>
            </a:pathLst>
          </a:custGeom>
        </p:spPr>
        <p:txBody>
          <a:bodyPr wrap="square" anchor="ctr">
            <a:noAutofit/>
          </a:bodyPr>
          <a:lstStyle>
            <a:lvl1pPr algn="ctr">
              <a:defRPr>
                <a:solidFill>
                  <a:schemeClr val="bg1"/>
                </a:solidFill>
              </a:defRPr>
            </a:lvl1pPr>
          </a:lstStyle>
          <a:p>
            <a:endParaRPr lang="en-US"/>
          </a:p>
        </p:txBody>
      </p:sp>
      <p:sp>
        <p:nvSpPr>
          <p:cNvPr id="2" name="hcSlideMaster.Safety PauseHeader" descr="Classification: Public">
            <a:extLst>
              <a:ext uri="{FF2B5EF4-FFF2-40B4-BE49-F238E27FC236}">
                <a16:creationId xmlns:a16="http://schemas.microsoft.com/office/drawing/2014/main" id="{B9ABB764-45F3-8BE2-E450-12F5B9554BD4}"/>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3349763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blue">
    <p:bg>
      <p:bgPr>
        <a:solidFill>
          <a:schemeClr val="tx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D30AD43-9C2E-9B38-4EF9-038EABEF0BF4}"/>
              </a:ext>
            </a:extLst>
          </p:cNvPr>
          <p:cNvGrpSpPr/>
          <p:nvPr userDrawn="1"/>
        </p:nvGrpSpPr>
        <p:grpSpPr>
          <a:xfrm>
            <a:off x="11084200" y="316625"/>
            <a:ext cx="761725" cy="157981"/>
            <a:chOff x="9242701" y="249950"/>
            <a:chExt cx="652960" cy="135423"/>
          </a:xfrm>
        </p:grpSpPr>
        <p:sp>
          <p:nvSpPr>
            <p:cNvPr id="9" name="object 6">
              <a:extLst>
                <a:ext uri="{FF2B5EF4-FFF2-40B4-BE49-F238E27FC236}">
                  <a16:creationId xmlns:a16="http://schemas.microsoft.com/office/drawing/2014/main" id="{3C5E59C3-A8CA-C14E-9808-EB7D8818D781}"/>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BF193E5A-AE8E-CA58-DCD1-41E0C76CCC9A}"/>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11" name="object 8">
              <a:extLst>
                <a:ext uri="{FF2B5EF4-FFF2-40B4-BE49-F238E27FC236}">
                  <a16:creationId xmlns:a16="http://schemas.microsoft.com/office/drawing/2014/main" id="{91EB92DB-A6B5-922D-37A6-DB0EB2E23F01}"/>
                </a:ext>
              </a:extLst>
            </p:cNvPr>
            <p:cNvGrpSpPr/>
            <p:nvPr/>
          </p:nvGrpSpPr>
          <p:grpSpPr>
            <a:xfrm>
              <a:off x="9242701" y="249950"/>
              <a:ext cx="202816" cy="135423"/>
              <a:chOff x="18288992" y="494982"/>
              <a:chExt cx="401320" cy="267970"/>
            </a:xfrm>
          </p:grpSpPr>
          <p:sp>
            <p:nvSpPr>
              <p:cNvPr id="17" name="object 9">
                <a:extLst>
                  <a:ext uri="{FF2B5EF4-FFF2-40B4-BE49-F238E27FC236}">
                    <a16:creationId xmlns:a16="http://schemas.microsoft.com/office/drawing/2014/main" id="{7EC74A92-B131-4B60-C82C-053C71ADC790}"/>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18" name="object 10">
                <a:extLst>
                  <a:ext uri="{FF2B5EF4-FFF2-40B4-BE49-F238E27FC236}">
                    <a16:creationId xmlns:a16="http://schemas.microsoft.com/office/drawing/2014/main" id="{CDF89E1F-0023-9515-BA64-C6E3069073BB}"/>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9" name="object 11">
                <a:extLst>
                  <a:ext uri="{FF2B5EF4-FFF2-40B4-BE49-F238E27FC236}">
                    <a16:creationId xmlns:a16="http://schemas.microsoft.com/office/drawing/2014/main" id="{C1C90675-0D4C-713B-E2D8-90402BF66DAF}"/>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12" name="object 22">
              <a:extLst>
                <a:ext uri="{FF2B5EF4-FFF2-40B4-BE49-F238E27FC236}">
                  <a16:creationId xmlns:a16="http://schemas.microsoft.com/office/drawing/2014/main" id="{A7BF0FC5-516C-5F05-69E9-553792A748B7}"/>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13" name="object 23">
              <a:extLst>
                <a:ext uri="{FF2B5EF4-FFF2-40B4-BE49-F238E27FC236}">
                  <a16:creationId xmlns:a16="http://schemas.microsoft.com/office/drawing/2014/main" id="{2467B862-C5DC-3DA1-5928-409722F0AF16}"/>
                </a:ext>
              </a:extLst>
            </p:cNvPr>
            <p:cNvGrpSpPr/>
            <p:nvPr/>
          </p:nvGrpSpPr>
          <p:grpSpPr>
            <a:xfrm>
              <a:off x="9242701" y="249950"/>
              <a:ext cx="202816" cy="135423"/>
              <a:chOff x="18288992" y="494982"/>
              <a:chExt cx="401320" cy="267970"/>
            </a:xfrm>
          </p:grpSpPr>
          <p:sp>
            <p:nvSpPr>
              <p:cNvPr id="14" name="object 24">
                <a:extLst>
                  <a:ext uri="{FF2B5EF4-FFF2-40B4-BE49-F238E27FC236}">
                    <a16:creationId xmlns:a16="http://schemas.microsoft.com/office/drawing/2014/main" id="{FAA55E6C-4A99-2A35-A93E-7D7FB6AD70D3}"/>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15" name="object 25">
                <a:extLst>
                  <a:ext uri="{FF2B5EF4-FFF2-40B4-BE49-F238E27FC236}">
                    <a16:creationId xmlns:a16="http://schemas.microsoft.com/office/drawing/2014/main" id="{6AC2C530-E103-81C3-7066-0BE25AD31234}"/>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6" name="object 26">
                <a:extLst>
                  <a:ext uri="{FF2B5EF4-FFF2-40B4-BE49-F238E27FC236}">
                    <a16:creationId xmlns:a16="http://schemas.microsoft.com/office/drawing/2014/main" id="{A0A9B4D5-A213-FAC5-6246-D06734809CA2}"/>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4" name="TextBox 3">
            <a:extLst>
              <a:ext uri="{FF2B5EF4-FFF2-40B4-BE49-F238E27FC236}">
                <a16:creationId xmlns:a16="http://schemas.microsoft.com/office/drawing/2014/main" id="{E696180B-0ED5-1053-C40B-70DC2018862F}"/>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sp>
        <p:nvSpPr>
          <p:cNvPr id="24" name="Slide Number Placeholder 2">
            <a:extLst>
              <a:ext uri="{FF2B5EF4-FFF2-40B4-BE49-F238E27FC236}">
                <a16:creationId xmlns:a16="http://schemas.microsoft.com/office/drawing/2014/main" id="{FD5FE8AB-FF44-D068-BF84-BC232F196235}"/>
              </a:ext>
            </a:extLst>
          </p:cNvPr>
          <p:cNvSpPr>
            <a:spLocks noGrp="1"/>
          </p:cNvSpPr>
          <p:nvPr>
            <p:ph type="sldNum" sz="quarter" idx="10"/>
          </p:nvPr>
        </p:nvSpPr>
        <p:spPr>
          <a:xfrm>
            <a:off x="1" y="6356350"/>
            <a:ext cx="491300" cy="365125"/>
          </a:xfrm>
        </p:spPr>
        <p:txBody>
          <a:bodyPr/>
          <a:lstStyle>
            <a:lvl1pPr>
              <a:defRPr>
                <a:solidFill>
                  <a:schemeClr val="bg1"/>
                </a:solidFill>
              </a:defRPr>
            </a:lvl1pPr>
          </a:lstStyle>
          <a:p>
            <a:fld id="{C4B1DB5C-CBD1-46F1-83D6-F5AA23577CB7}" type="slidenum">
              <a:rPr lang="en-GB" smtClean="0"/>
              <a:pPr/>
              <a:t>‹#›</a:t>
            </a:fld>
            <a:endParaRPr lang="en-GB"/>
          </a:p>
        </p:txBody>
      </p:sp>
      <p:pic>
        <p:nvPicPr>
          <p:cNvPr id="5" name="Picture 4">
            <a:extLst>
              <a:ext uri="{FF2B5EF4-FFF2-40B4-BE49-F238E27FC236}">
                <a16:creationId xmlns:a16="http://schemas.microsoft.com/office/drawing/2014/main" id="{CD429CD2-5527-1730-117E-EED811A0AA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26" name="Graphic 25">
            <a:extLst>
              <a:ext uri="{FF2B5EF4-FFF2-40B4-BE49-F238E27FC236}">
                <a16:creationId xmlns:a16="http://schemas.microsoft.com/office/drawing/2014/main" id="{D2EDF40E-A475-8E80-0F9B-7A7B0C97795B}"/>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03998" y="6408070"/>
            <a:ext cx="2135346" cy="168971"/>
          </a:xfrm>
          <a:prstGeom prst="rect">
            <a:avLst/>
          </a:prstGeom>
        </p:spPr>
      </p:pic>
      <p:sp>
        <p:nvSpPr>
          <p:cNvPr id="2" name="Title Placeholder 21">
            <a:extLst>
              <a:ext uri="{FF2B5EF4-FFF2-40B4-BE49-F238E27FC236}">
                <a16:creationId xmlns:a16="http://schemas.microsoft.com/office/drawing/2014/main" id="{1F6AE692-A858-46F8-79DB-19592C2A2F0D}"/>
              </a:ext>
            </a:extLst>
          </p:cNvPr>
          <p:cNvSpPr>
            <a:spLocks noGrp="1"/>
          </p:cNvSpPr>
          <p:nvPr>
            <p:ph type="title"/>
          </p:nvPr>
        </p:nvSpPr>
        <p:spPr>
          <a:xfrm>
            <a:off x="245650" y="833439"/>
            <a:ext cx="11598479" cy="849588"/>
          </a:xfrm>
          <a:prstGeom prst="rect">
            <a:avLst/>
          </a:prstGeom>
        </p:spPr>
        <p:txBody>
          <a:bodyPr vert="horz" lIns="91440" tIns="45720" rIns="91440" bIns="45720" rtlCol="0" anchor="t">
            <a:noAutofit/>
          </a:bodyPr>
          <a:lstStyle>
            <a:lvl1pPr>
              <a:defRPr>
                <a:solidFill>
                  <a:srgbClr val="10C6B3"/>
                </a:solidFill>
              </a:defRPr>
            </a:lvl1pPr>
          </a:lstStyle>
          <a:p>
            <a:r>
              <a:rPr lang="en-GB"/>
              <a:t>Click to edit Master title</a:t>
            </a:r>
            <a:endParaRPr lang="en-US"/>
          </a:p>
        </p:txBody>
      </p:sp>
      <p:sp>
        <p:nvSpPr>
          <p:cNvPr id="3" name="Text Placeholder 2">
            <a:extLst>
              <a:ext uri="{FF2B5EF4-FFF2-40B4-BE49-F238E27FC236}">
                <a16:creationId xmlns:a16="http://schemas.microsoft.com/office/drawing/2014/main" id="{E408357E-19A4-CCAE-E086-44F90C0B9D8C}"/>
              </a:ext>
            </a:extLst>
          </p:cNvPr>
          <p:cNvSpPr>
            <a:spLocks noGrp="1"/>
          </p:cNvSpPr>
          <p:nvPr>
            <p:ph idx="1"/>
          </p:nvPr>
        </p:nvSpPr>
        <p:spPr>
          <a:xfrm>
            <a:off x="245651" y="1855304"/>
            <a:ext cx="11598478" cy="4321659"/>
          </a:xfrm>
          <a:prstGeom prst="rect">
            <a:avLst/>
          </a:prstGeom>
        </p:spPr>
        <p:txBody>
          <a:bodyPr vert="horz" lIns="91440" tIns="45720" rIns="9144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cSlideMaster.1_Blank blueHeader" descr="Classification: Public">
            <a:extLst>
              <a:ext uri="{FF2B5EF4-FFF2-40B4-BE49-F238E27FC236}">
                <a16:creationId xmlns:a16="http://schemas.microsoft.com/office/drawing/2014/main" id="{A2E5C833-9038-6E5D-9326-DBC5172509F7}"/>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10536970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ver blue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F4DC27-8FF1-6E10-539B-C953C3FF43BC}"/>
              </a:ext>
            </a:extLst>
          </p:cNvPr>
          <p:cNvSpPr>
            <a:spLocks noGrp="1"/>
          </p:cNvSpPr>
          <p:nvPr>
            <p:ph type="title" hasCustomPrompt="1"/>
          </p:nvPr>
        </p:nvSpPr>
        <p:spPr>
          <a:xfrm>
            <a:off x="245652" y="1992283"/>
            <a:ext cx="4291842" cy="2131143"/>
          </a:xfrm>
          <a:prstGeom prst="rect">
            <a:avLst/>
          </a:prstGeom>
        </p:spPr>
        <p:txBody>
          <a:bodyPr/>
          <a:lstStyle>
            <a:lvl1pPr>
              <a:lnSpc>
                <a:spcPct val="90000"/>
              </a:lnSpc>
              <a:defRPr sz="3600">
                <a:solidFill>
                  <a:schemeClr val="bg2"/>
                </a:solidFill>
              </a:defRPr>
            </a:lvl1pPr>
          </a:lstStyle>
          <a:p>
            <a:r>
              <a:rPr lang="en-GB"/>
              <a:t>Click to edit title</a:t>
            </a:r>
            <a:endParaRPr lang="en-US"/>
          </a:p>
        </p:txBody>
      </p:sp>
      <p:sp>
        <p:nvSpPr>
          <p:cNvPr id="7" name="Text Placeholder 6">
            <a:extLst>
              <a:ext uri="{FF2B5EF4-FFF2-40B4-BE49-F238E27FC236}">
                <a16:creationId xmlns:a16="http://schemas.microsoft.com/office/drawing/2014/main" id="{6DF36E1E-016C-31BE-7A8C-D33F9D9BBDC0}"/>
              </a:ext>
            </a:extLst>
          </p:cNvPr>
          <p:cNvSpPr>
            <a:spLocks noGrp="1"/>
          </p:cNvSpPr>
          <p:nvPr>
            <p:ph type="body" sz="quarter" idx="13" hasCustomPrompt="1"/>
          </p:nvPr>
        </p:nvSpPr>
        <p:spPr>
          <a:xfrm>
            <a:off x="245652" y="4226944"/>
            <a:ext cx="4291842" cy="793630"/>
          </a:xfrm>
        </p:spPr>
        <p:txBody>
          <a:bodyPr/>
          <a:lstStyle>
            <a:lvl1pPr marL="0" indent="0">
              <a:lnSpc>
                <a:spcPct val="90000"/>
              </a:lnSpc>
              <a:buNone/>
              <a:defRPr sz="2400">
                <a:solidFill>
                  <a:schemeClr val="bg1"/>
                </a:solidFill>
              </a:defRPr>
            </a:lvl1pPr>
          </a:lstStyle>
          <a:p>
            <a:pPr lvl="0"/>
            <a:r>
              <a:rPr lang="en-GB"/>
              <a:t>Click here to edit subheading</a:t>
            </a:r>
            <a:endParaRPr lang="en-US"/>
          </a:p>
        </p:txBody>
      </p:sp>
      <p:sp>
        <p:nvSpPr>
          <p:cNvPr id="8" name="Text Placeholder 6">
            <a:extLst>
              <a:ext uri="{FF2B5EF4-FFF2-40B4-BE49-F238E27FC236}">
                <a16:creationId xmlns:a16="http://schemas.microsoft.com/office/drawing/2014/main" id="{82679F89-32CF-ECB2-E50C-C4D60D16E19B}"/>
              </a:ext>
            </a:extLst>
          </p:cNvPr>
          <p:cNvSpPr>
            <a:spLocks noGrp="1"/>
          </p:cNvSpPr>
          <p:nvPr>
            <p:ph type="body" sz="quarter" idx="14" hasCustomPrompt="1"/>
          </p:nvPr>
        </p:nvSpPr>
        <p:spPr>
          <a:xfrm>
            <a:off x="245652" y="5114146"/>
            <a:ext cx="4291842" cy="414068"/>
          </a:xfrm>
        </p:spPr>
        <p:txBody>
          <a:bodyPr/>
          <a:lstStyle>
            <a:lvl1pPr marL="0" indent="0">
              <a:buNone/>
              <a:defRPr sz="1600">
                <a:solidFill>
                  <a:schemeClr val="bg1"/>
                </a:solidFill>
              </a:defRPr>
            </a:lvl1pPr>
          </a:lstStyle>
          <a:p>
            <a:pPr lvl="0"/>
            <a:r>
              <a:rPr lang="en-GB"/>
              <a:t>Enter Date or Document Version</a:t>
            </a:r>
            <a:endParaRPr lang="en-US"/>
          </a:p>
        </p:txBody>
      </p:sp>
      <p:sp>
        <p:nvSpPr>
          <p:cNvPr id="13" name="Picture Placeholder 12">
            <a:extLst>
              <a:ext uri="{FF2B5EF4-FFF2-40B4-BE49-F238E27FC236}">
                <a16:creationId xmlns:a16="http://schemas.microsoft.com/office/drawing/2014/main" id="{73B6076B-D9C5-8F0E-BCDD-D843DDA94745}"/>
              </a:ext>
            </a:extLst>
          </p:cNvPr>
          <p:cNvSpPr>
            <a:spLocks noGrp="1"/>
          </p:cNvSpPr>
          <p:nvPr>
            <p:ph type="pic" sz="quarter" idx="15"/>
          </p:nvPr>
        </p:nvSpPr>
        <p:spPr>
          <a:xfrm>
            <a:off x="6136800" y="914399"/>
            <a:ext cx="6055200" cy="4744529"/>
          </a:xfrm>
          <a:custGeom>
            <a:avLst/>
            <a:gdLst>
              <a:gd name="connsiteX0" fmla="*/ 1805307 w 6055200"/>
              <a:gd name="connsiteY0" fmla="*/ 0 h 4744529"/>
              <a:gd name="connsiteX1" fmla="*/ 6055200 w 6055200"/>
              <a:gd name="connsiteY1" fmla="*/ 0 h 4744529"/>
              <a:gd name="connsiteX2" fmla="*/ 6055200 w 6055200"/>
              <a:gd name="connsiteY2" fmla="*/ 4744529 h 4744529"/>
              <a:gd name="connsiteX3" fmla="*/ 0 w 6055200"/>
              <a:gd name="connsiteY3" fmla="*/ 4744529 h 4744529"/>
            </a:gdLst>
            <a:ahLst/>
            <a:cxnLst>
              <a:cxn ang="0">
                <a:pos x="connsiteX0" y="connsiteY0"/>
              </a:cxn>
              <a:cxn ang="0">
                <a:pos x="connsiteX1" y="connsiteY1"/>
              </a:cxn>
              <a:cxn ang="0">
                <a:pos x="connsiteX2" y="connsiteY2"/>
              </a:cxn>
              <a:cxn ang="0">
                <a:pos x="connsiteX3" y="connsiteY3"/>
              </a:cxn>
            </a:cxnLst>
            <a:rect l="l" t="t" r="r" b="b"/>
            <a:pathLst>
              <a:path w="6055200" h="4744529">
                <a:moveTo>
                  <a:pt x="1805307" y="0"/>
                </a:moveTo>
                <a:lnTo>
                  <a:pt x="6055200" y="0"/>
                </a:lnTo>
                <a:lnTo>
                  <a:pt x="6055200" y="4744529"/>
                </a:lnTo>
                <a:lnTo>
                  <a:pt x="0" y="4744529"/>
                </a:lnTo>
                <a:close/>
              </a:path>
            </a:pathLst>
          </a:custGeom>
        </p:spPr>
        <p:txBody>
          <a:bodyPr wrap="square" anchor="ctr">
            <a:noAutofit/>
          </a:bodyPr>
          <a:lstStyle>
            <a:lvl1pPr algn="ctr">
              <a:defRPr>
                <a:solidFill>
                  <a:schemeClr val="bg1"/>
                </a:solidFill>
              </a:defRPr>
            </a:lvl1pPr>
          </a:lstStyle>
          <a:p>
            <a:endParaRPr lang="en-US"/>
          </a:p>
        </p:txBody>
      </p:sp>
      <p:grpSp>
        <p:nvGrpSpPr>
          <p:cNvPr id="17" name="Group 16">
            <a:extLst>
              <a:ext uri="{FF2B5EF4-FFF2-40B4-BE49-F238E27FC236}">
                <a16:creationId xmlns:a16="http://schemas.microsoft.com/office/drawing/2014/main" id="{6824FB13-A710-3604-1DFA-7EB16A1599DD}"/>
              </a:ext>
            </a:extLst>
          </p:cNvPr>
          <p:cNvGrpSpPr/>
          <p:nvPr userDrawn="1"/>
        </p:nvGrpSpPr>
        <p:grpSpPr>
          <a:xfrm>
            <a:off x="11084200" y="316625"/>
            <a:ext cx="761725" cy="157981"/>
            <a:chOff x="9242701" y="249950"/>
            <a:chExt cx="652960" cy="135423"/>
          </a:xfrm>
        </p:grpSpPr>
        <p:sp>
          <p:nvSpPr>
            <p:cNvPr id="18" name="object 6">
              <a:extLst>
                <a:ext uri="{FF2B5EF4-FFF2-40B4-BE49-F238E27FC236}">
                  <a16:creationId xmlns:a16="http://schemas.microsoft.com/office/drawing/2014/main" id="{B25B4BF6-52E5-389C-804A-F07AE19AC3A0}"/>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19" name="object 7">
              <a:extLst>
                <a:ext uri="{FF2B5EF4-FFF2-40B4-BE49-F238E27FC236}">
                  <a16:creationId xmlns:a16="http://schemas.microsoft.com/office/drawing/2014/main" id="{461B9713-8B60-111C-CC58-694680C56E5C}"/>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20" name="object 8">
              <a:extLst>
                <a:ext uri="{FF2B5EF4-FFF2-40B4-BE49-F238E27FC236}">
                  <a16:creationId xmlns:a16="http://schemas.microsoft.com/office/drawing/2014/main" id="{AEF4C171-5B2C-20F6-F682-059D5043D14D}"/>
                </a:ext>
              </a:extLst>
            </p:cNvPr>
            <p:cNvGrpSpPr/>
            <p:nvPr/>
          </p:nvGrpSpPr>
          <p:grpSpPr>
            <a:xfrm>
              <a:off x="9242701" y="249950"/>
              <a:ext cx="202816" cy="135423"/>
              <a:chOff x="18288992" y="494982"/>
              <a:chExt cx="401320" cy="267970"/>
            </a:xfrm>
          </p:grpSpPr>
          <p:sp>
            <p:nvSpPr>
              <p:cNvPr id="26" name="object 9">
                <a:extLst>
                  <a:ext uri="{FF2B5EF4-FFF2-40B4-BE49-F238E27FC236}">
                    <a16:creationId xmlns:a16="http://schemas.microsoft.com/office/drawing/2014/main" id="{4DBBD0F8-636E-924E-251F-1E750B7D6ECA}"/>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7" name="object 10">
                <a:extLst>
                  <a:ext uri="{FF2B5EF4-FFF2-40B4-BE49-F238E27FC236}">
                    <a16:creationId xmlns:a16="http://schemas.microsoft.com/office/drawing/2014/main" id="{32FE21A8-0292-E992-68A7-D493E81C6FA2}"/>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9" name="object 11">
                <a:extLst>
                  <a:ext uri="{FF2B5EF4-FFF2-40B4-BE49-F238E27FC236}">
                    <a16:creationId xmlns:a16="http://schemas.microsoft.com/office/drawing/2014/main" id="{A8F8113F-F527-DF24-6F62-275E5BECDA8F}"/>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21" name="object 22">
              <a:extLst>
                <a:ext uri="{FF2B5EF4-FFF2-40B4-BE49-F238E27FC236}">
                  <a16:creationId xmlns:a16="http://schemas.microsoft.com/office/drawing/2014/main" id="{A3EB1A4C-0B99-1909-6DBD-1BE3C0FDE593}"/>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22" name="object 23">
              <a:extLst>
                <a:ext uri="{FF2B5EF4-FFF2-40B4-BE49-F238E27FC236}">
                  <a16:creationId xmlns:a16="http://schemas.microsoft.com/office/drawing/2014/main" id="{DF528001-5EB3-DE52-0785-82DFA8E56541}"/>
                </a:ext>
              </a:extLst>
            </p:cNvPr>
            <p:cNvGrpSpPr/>
            <p:nvPr/>
          </p:nvGrpSpPr>
          <p:grpSpPr>
            <a:xfrm>
              <a:off x="9242701" y="249950"/>
              <a:ext cx="202816" cy="135423"/>
              <a:chOff x="18288992" y="494982"/>
              <a:chExt cx="401320" cy="267970"/>
            </a:xfrm>
          </p:grpSpPr>
          <p:sp>
            <p:nvSpPr>
              <p:cNvPr id="23" name="object 24">
                <a:extLst>
                  <a:ext uri="{FF2B5EF4-FFF2-40B4-BE49-F238E27FC236}">
                    <a16:creationId xmlns:a16="http://schemas.microsoft.com/office/drawing/2014/main" id="{B43A1203-EFD0-52EB-E965-58B41339FDC2}"/>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4" name="object 25">
                <a:extLst>
                  <a:ext uri="{FF2B5EF4-FFF2-40B4-BE49-F238E27FC236}">
                    <a16:creationId xmlns:a16="http://schemas.microsoft.com/office/drawing/2014/main" id="{EA8187B0-9D47-5A92-0663-7EAD561F4B20}"/>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5" name="object 26">
                <a:extLst>
                  <a:ext uri="{FF2B5EF4-FFF2-40B4-BE49-F238E27FC236}">
                    <a16:creationId xmlns:a16="http://schemas.microsoft.com/office/drawing/2014/main" id="{BF92E0E9-0288-3B16-4BCF-DD834E568113}"/>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5" name="Slide Number Placeholder 2">
            <a:extLst>
              <a:ext uri="{FF2B5EF4-FFF2-40B4-BE49-F238E27FC236}">
                <a16:creationId xmlns:a16="http://schemas.microsoft.com/office/drawing/2014/main" id="{2C1002A3-456E-1A18-2602-0141FE1F4FFA}"/>
              </a:ext>
            </a:extLst>
          </p:cNvPr>
          <p:cNvSpPr>
            <a:spLocks noGrp="1"/>
          </p:cNvSpPr>
          <p:nvPr>
            <p:ph type="sldNum" sz="quarter" idx="10"/>
          </p:nvPr>
        </p:nvSpPr>
        <p:spPr>
          <a:xfrm>
            <a:off x="1" y="6356350"/>
            <a:ext cx="491300" cy="365125"/>
          </a:xfrm>
        </p:spPr>
        <p:txBody>
          <a:bodyPr/>
          <a:lstStyle>
            <a:lvl1pPr>
              <a:defRPr>
                <a:solidFill>
                  <a:schemeClr val="bg1"/>
                </a:solidFill>
              </a:defRPr>
            </a:lvl1pPr>
          </a:lstStyle>
          <a:p>
            <a:fld id="{C4B1DB5C-CBD1-46F1-83D6-F5AA23577CB7}" type="slidenum">
              <a:rPr lang="en-GB" smtClean="0"/>
              <a:pPr/>
              <a:t>‹#›</a:t>
            </a:fld>
            <a:endParaRPr lang="en-GB"/>
          </a:p>
        </p:txBody>
      </p:sp>
      <p:sp>
        <p:nvSpPr>
          <p:cNvPr id="36" name="TextBox 35">
            <a:extLst>
              <a:ext uri="{FF2B5EF4-FFF2-40B4-BE49-F238E27FC236}">
                <a16:creationId xmlns:a16="http://schemas.microsoft.com/office/drawing/2014/main" id="{00439E84-97CE-7951-71AF-552278CECA61}"/>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pic>
        <p:nvPicPr>
          <p:cNvPr id="2" name="Picture 1">
            <a:extLst>
              <a:ext uri="{FF2B5EF4-FFF2-40B4-BE49-F238E27FC236}">
                <a16:creationId xmlns:a16="http://schemas.microsoft.com/office/drawing/2014/main" id="{B1A6F1BC-C3E5-67C9-81F0-EA0902E0EAD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4" name="Graphic 3">
            <a:extLst>
              <a:ext uri="{FF2B5EF4-FFF2-40B4-BE49-F238E27FC236}">
                <a16:creationId xmlns:a16="http://schemas.microsoft.com/office/drawing/2014/main" id="{B4302C14-2A55-A7F8-0F5D-AC6437B1118B}"/>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03998" y="6408070"/>
            <a:ext cx="2135346" cy="168971"/>
          </a:xfrm>
          <a:prstGeom prst="rect">
            <a:avLst/>
          </a:prstGeom>
        </p:spPr>
      </p:pic>
      <p:sp>
        <p:nvSpPr>
          <p:cNvPr id="5" name="hcSlideMaster.1_Cover blue 1Header" descr="Classification: Public">
            <a:extLst>
              <a:ext uri="{FF2B5EF4-FFF2-40B4-BE49-F238E27FC236}">
                <a16:creationId xmlns:a16="http://schemas.microsoft.com/office/drawing/2014/main" id="{DDA45F9E-51F5-FB3C-2CB8-185C9F816291}"/>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10372535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ver blue 2">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53A1B-5E26-DC9A-6B2A-0CA31B054F6F}"/>
              </a:ext>
            </a:extLst>
          </p:cNvPr>
          <p:cNvSpPr>
            <a:spLocks noGrp="1"/>
          </p:cNvSpPr>
          <p:nvPr>
            <p:ph type="title" hasCustomPrompt="1"/>
          </p:nvPr>
        </p:nvSpPr>
        <p:spPr>
          <a:xfrm>
            <a:off x="245652" y="1992283"/>
            <a:ext cx="4291842" cy="2131143"/>
          </a:xfrm>
          <a:prstGeom prst="rect">
            <a:avLst/>
          </a:prstGeom>
        </p:spPr>
        <p:txBody>
          <a:bodyPr/>
          <a:lstStyle>
            <a:lvl1pPr>
              <a:lnSpc>
                <a:spcPct val="90000"/>
              </a:lnSpc>
              <a:spcBef>
                <a:spcPts val="0"/>
              </a:spcBef>
              <a:defRPr sz="3600">
                <a:solidFill>
                  <a:schemeClr val="bg2"/>
                </a:solidFill>
              </a:defRPr>
            </a:lvl1pPr>
          </a:lstStyle>
          <a:p>
            <a:r>
              <a:rPr lang="en-GB"/>
              <a:t>Click to edit title</a:t>
            </a:r>
            <a:endParaRPr lang="en-US"/>
          </a:p>
        </p:txBody>
      </p:sp>
      <p:sp>
        <p:nvSpPr>
          <p:cNvPr id="7" name="Text Placeholder 6">
            <a:extLst>
              <a:ext uri="{FF2B5EF4-FFF2-40B4-BE49-F238E27FC236}">
                <a16:creationId xmlns:a16="http://schemas.microsoft.com/office/drawing/2014/main" id="{A2AA21C5-F97A-3202-0091-63F99445EBAB}"/>
              </a:ext>
            </a:extLst>
          </p:cNvPr>
          <p:cNvSpPr>
            <a:spLocks noGrp="1"/>
          </p:cNvSpPr>
          <p:nvPr>
            <p:ph type="body" sz="quarter" idx="13" hasCustomPrompt="1"/>
          </p:nvPr>
        </p:nvSpPr>
        <p:spPr>
          <a:xfrm>
            <a:off x="245652" y="4226944"/>
            <a:ext cx="4291842" cy="793630"/>
          </a:xfrm>
        </p:spPr>
        <p:txBody>
          <a:bodyPr/>
          <a:lstStyle>
            <a:lvl1pPr marL="0" indent="0">
              <a:lnSpc>
                <a:spcPct val="90000"/>
              </a:lnSpc>
              <a:spcBef>
                <a:spcPts val="0"/>
              </a:spcBef>
              <a:buNone/>
              <a:defRPr sz="2400">
                <a:solidFill>
                  <a:schemeClr val="bg1"/>
                </a:solidFill>
              </a:defRPr>
            </a:lvl1pPr>
          </a:lstStyle>
          <a:p>
            <a:pPr lvl="0"/>
            <a:r>
              <a:rPr lang="en-GB"/>
              <a:t>Click here to edit subheading</a:t>
            </a:r>
            <a:endParaRPr lang="en-US"/>
          </a:p>
        </p:txBody>
      </p:sp>
      <p:sp>
        <p:nvSpPr>
          <p:cNvPr id="19" name="Picture Placeholder 18">
            <a:extLst>
              <a:ext uri="{FF2B5EF4-FFF2-40B4-BE49-F238E27FC236}">
                <a16:creationId xmlns:a16="http://schemas.microsoft.com/office/drawing/2014/main" id="{D9087490-922A-B89E-983C-2774286440F0}"/>
              </a:ext>
            </a:extLst>
          </p:cNvPr>
          <p:cNvSpPr>
            <a:spLocks noGrp="1"/>
          </p:cNvSpPr>
          <p:nvPr>
            <p:ph type="pic" sz="quarter" idx="15"/>
          </p:nvPr>
        </p:nvSpPr>
        <p:spPr>
          <a:xfrm>
            <a:off x="4917057" y="-1"/>
            <a:ext cx="6852798" cy="3122763"/>
          </a:xfrm>
          <a:custGeom>
            <a:avLst/>
            <a:gdLst>
              <a:gd name="connsiteX0" fmla="*/ 0 w 6852798"/>
              <a:gd name="connsiteY0" fmla="*/ 0 h 3122763"/>
              <a:gd name="connsiteX1" fmla="*/ 5592091 w 6852798"/>
              <a:gd name="connsiteY1" fmla="*/ 0 h 3122763"/>
              <a:gd name="connsiteX2" fmla="*/ 6852798 w 6852798"/>
              <a:gd name="connsiteY2" fmla="*/ 3122763 h 3122763"/>
              <a:gd name="connsiteX3" fmla="*/ 1255492 w 6852798"/>
              <a:gd name="connsiteY3" fmla="*/ 3122763 h 3122763"/>
              <a:gd name="connsiteX4" fmla="*/ 0 w 6852798"/>
              <a:gd name="connsiteY4" fmla="*/ 12917 h 312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2798" h="3122763">
                <a:moveTo>
                  <a:pt x="0" y="0"/>
                </a:moveTo>
                <a:lnTo>
                  <a:pt x="5592091" y="0"/>
                </a:lnTo>
                <a:lnTo>
                  <a:pt x="6852798" y="3122763"/>
                </a:lnTo>
                <a:lnTo>
                  <a:pt x="1255492" y="3122763"/>
                </a:lnTo>
                <a:lnTo>
                  <a:pt x="0" y="12917"/>
                </a:lnTo>
                <a:close/>
              </a:path>
            </a:pathLst>
          </a:custGeom>
        </p:spPr>
        <p:txBody>
          <a:bodyPr wrap="square" anchor="ctr">
            <a:noAutofit/>
          </a:bodyPr>
          <a:lstStyle>
            <a:lvl1pPr algn="ctr">
              <a:defRPr>
                <a:solidFill>
                  <a:schemeClr val="bg1"/>
                </a:solidFill>
              </a:defRPr>
            </a:lvl1pPr>
          </a:lstStyle>
          <a:p>
            <a:endParaRPr lang="en-US"/>
          </a:p>
        </p:txBody>
      </p:sp>
      <p:sp>
        <p:nvSpPr>
          <p:cNvPr id="13" name="Picture Placeholder 12">
            <a:extLst>
              <a:ext uri="{FF2B5EF4-FFF2-40B4-BE49-F238E27FC236}">
                <a16:creationId xmlns:a16="http://schemas.microsoft.com/office/drawing/2014/main" id="{7E64D483-B51F-BB48-C99A-6F49FD6DAB69}"/>
              </a:ext>
            </a:extLst>
          </p:cNvPr>
          <p:cNvSpPr>
            <a:spLocks noGrp="1"/>
          </p:cNvSpPr>
          <p:nvPr>
            <p:ph type="pic" sz="quarter" idx="16"/>
          </p:nvPr>
        </p:nvSpPr>
        <p:spPr>
          <a:xfrm>
            <a:off x="4485365" y="3729785"/>
            <a:ext cx="5849080" cy="3122763"/>
          </a:xfrm>
          <a:custGeom>
            <a:avLst/>
            <a:gdLst>
              <a:gd name="connsiteX0" fmla="*/ 1204036 w 5849080"/>
              <a:gd name="connsiteY0" fmla="*/ 0 h 3122763"/>
              <a:gd name="connsiteX1" fmla="*/ 5843788 w 5849080"/>
              <a:gd name="connsiteY1" fmla="*/ 0 h 3122763"/>
              <a:gd name="connsiteX2" fmla="*/ 4658633 w 5849080"/>
              <a:gd name="connsiteY2" fmla="*/ 3122762 h 3122763"/>
              <a:gd name="connsiteX3" fmla="*/ 5849080 w 5849080"/>
              <a:gd name="connsiteY3" fmla="*/ 3122762 h 3122763"/>
              <a:gd name="connsiteX4" fmla="*/ 5849080 w 5849080"/>
              <a:gd name="connsiteY4" fmla="*/ 3122763 h 3122763"/>
              <a:gd name="connsiteX5" fmla="*/ 34876 w 5849080"/>
              <a:gd name="connsiteY5" fmla="*/ 3122763 h 3122763"/>
              <a:gd name="connsiteX6" fmla="*/ 34876 w 5849080"/>
              <a:gd name="connsiteY6" fmla="*/ 3120966 h 3122763"/>
              <a:gd name="connsiteX7" fmla="*/ 0 w 5849080"/>
              <a:gd name="connsiteY7" fmla="*/ 3120966 h 3122763"/>
              <a:gd name="connsiteX8" fmla="*/ 45308 w 5849080"/>
              <a:gd name="connsiteY8" fmla="*/ 3010476 h 312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9080" h="3122763">
                <a:moveTo>
                  <a:pt x="1204036" y="0"/>
                </a:moveTo>
                <a:lnTo>
                  <a:pt x="5843788" y="0"/>
                </a:lnTo>
                <a:lnTo>
                  <a:pt x="4658633" y="3122762"/>
                </a:lnTo>
                <a:lnTo>
                  <a:pt x="5849080" y="3122762"/>
                </a:lnTo>
                <a:lnTo>
                  <a:pt x="5849080" y="3122763"/>
                </a:lnTo>
                <a:lnTo>
                  <a:pt x="34876" y="3122763"/>
                </a:lnTo>
                <a:lnTo>
                  <a:pt x="34876" y="3120966"/>
                </a:lnTo>
                <a:lnTo>
                  <a:pt x="0" y="3120966"/>
                </a:lnTo>
                <a:lnTo>
                  <a:pt x="45308" y="3010476"/>
                </a:lnTo>
                <a:close/>
              </a:path>
            </a:pathLst>
          </a:custGeom>
        </p:spPr>
        <p:txBody>
          <a:bodyPr wrap="square" anchor="ctr">
            <a:noAutofit/>
          </a:bodyPr>
          <a:lstStyle>
            <a:lvl1pPr algn="ctr">
              <a:defRPr>
                <a:solidFill>
                  <a:schemeClr val="bg1"/>
                </a:solidFill>
              </a:defRPr>
            </a:lvl1pPr>
          </a:lstStyle>
          <a:p>
            <a:endParaRPr lang="en-US"/>
          </a:p>
        </p:txBody>
      </p:sp>
      <p:grpSp>
        <p:nvGrpSpPr>
          <p:cNvPr id="23" name="Group 22">
            <a:extLst>
              <a:ext uri="{FF2B5EF4-FFF2-40B4-BE49-F238E27FC236}">
                <a16:creationId xmlns:a16="http://schemas.microsoft.com/office/drawing/2014/main" id="{B6EA8233-E5F3-34A9-FF77-8A025E7ADBCB}"/>
              </a:ext>
            </a:extLst>
          </p:cNvPr>
          <p:cNvGrpSpPr/>
          <p:nvPr userDrawn="1"/>
        </p:nvGrpSpPr>
        <p:grpSpPr>
          <a:xfrm>
            <a:off x="11084200" y="316625"/>
            <a:ext cx="761725" cy="157981"/>
            <a:chOff x="9242701" y="249950"/>
            <a:chExt cx="652960" cy="135423"/>
          </a:xfrm>
        </p:grpSpPr>
        <p:sp>
          <p:nvSpPr>
            <p:cNvPr id="24" name="object 6">
              <a:extLst>
                <a:ext uri="{FF2B5EF4-FFF2-40B4-BE49-F238E27FC236}">
                  <a16:creationId xmlns:a16="http://schemas.microsoft.com/office/drawing/2014/main" id="{92C63FAE-98C8-DFF5-712E-CB398FE2A253}"/>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25" name="object 7">
              <a:extLst>
                <a:ext uri="{FF2B5EF4-FFF2-40B4-BE49-F238E27FC236}">
                  <a16:creationId xmlns:a16="http://schemas.microsoft.com/office/drawing/2014/main" id="{49CCCC8F-EA94-8D77-01F2-7768AFDD5C01}"/>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26" name="object 8">
              <a:extLst>
                <a:ext uri="{FF2B5EF4-FFF2-40B4-BE49-F238E27FC236}">
                  <a16:creationId xmlns:a16="http://schemas.microsoft.com/office/drawing/2014/main" id="{6D7A2898-00EC-BB28-8E86-5FD3ED50E178}"/>
                </a:ext>
              </a:extLst>
            </p:cNvPr>
            <p:cNvGrpSpPr/>
            <p:nvPr/>
          </p:nvGrpSpPr>
          <p:grpSpPr>
            <a:xfrm>
              <a:off x="9242701" y="249950"/>
              <a:ext cx="202816" cy="135423"/>
              <a:chOff x="18288992" y="494982"/>
              <a:chExt cx="401320" cy="267970"/>
            </a:xfrm>
          </p:grpSpPr>
          <p:sp>
            <p:nvSpPr>
              <p:cNvPr id="32" name="object 9">
                <a:extLst>
                  <a:ext uri="{FF2B5EF4-FFF2-40B4-BE49-F238E27FC236}">
                    <a16:creationId xmlns:a16="http://schemas.microsoft.com/office/drawing/2014/main" id="{D31E6C27-7EC1-000E-5E5D-177A18DBF32D}"/>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33" name="object 10">
                <a:extLst>
                  <a:ext uri="{FF2B5EF4-FFF2-40B4-BE49-F238E27FC236}">
                    <a16:creationId xmlns:a16="http://schemas.microsoft.com/office/drawing/2014/main" id="{B36FEE96-4179-A24A-D2DF-FA0C8207E39B}"/>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34" name="object 11">
                <a:extLst>
                  <a:ext uri="{FF2B5EF4-FFF2-40B4-BE49-F238E27FC236}">
                    <a16:creationId xmlns:a16="http://schemas.microsoft.com/office/drawing/2014/main" id="{2223FBC8-AE6E-B62C-FF13-E9CBBF68E4BC}"/>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27" name="object 22">
              <a:extLst>
                <a:ext uri="{FF2B5EF4-FFF2-40B4-BE49-F238E27FC236}">
                  <a16:creationId xmlns:a16="http://schemas.microsoft.com/office/drawing/2014/main" id="{2AF1B19A-F45D-C446-F9EE-C58412FF66F5}"/>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28" name="object 23">
              <a:extLst>
                <a:ext uri="{FF2B5EF4-FFF2-40B4-BE49-F238E27FC236}">
                  <a16:creationId xmlns:a16="http://schemas.microsoft.com/office/drawing/2014/main" id="{90A7EEF2-E406-81BA-1772-BF500674F886}"/>
                </a:ext>
              </a:extLst>
            </p:cNvPr>
            <p:cNvGrpSpPr/>
            <p:nvPr/>
          </p:nvGrpSpPr>
          <p:grpSpPr>
            <a:xfrm>
              <a:off x="9242701" y="249950"/>
              <a:ext cx="202816" cy="135423"/>
              <a:chOff x="18288992" y="494982"/>
              <a:chExt cx="401320" cy="267970"/>
            </a:xfrm>
          </p:grpSpPr>
          <p:sp>
            <p:nvSpPr>
              <p:cNvPr id="29" name="object 24">
                <a:extLst>
                  <a:ext uri="{FF2B5EF4-FFF2-40B4-BE49-F238E27FC236}">
                    <a16:creationId xmlns:a16="http://schemas.microsoft.com/office/drawing/2014/main" id="{3AFE0450-5FAA-E89B-0091-9B3D2A48F928}"/>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30" name="object 25">
                <a:extLst>
                  <a:ext uri="{FF2B5EF4-FFF2-40B4-BE49-F238E27FC236}">
                    <a16:creationId xmlns:a16="http://schemas.microsoft.com/office/drawing/2014/main" id="{7BAA1C5E-3B6B-B1E4-AD3A-8D32423158DD}"/>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31" name="object 26">
                <a:extLst>
                  <a:ext uri="{FF2B5EF4-FFF2-40B4-BE49-F238E27FC236}">
                    <a16:creationId xmlns:a16="http://schemas.microsoft.com/office/drawing/2014/main" id="{85813EC5-8F07-0EE3-5881-083EFF3A73F6}"/>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9" name="Text Placeholder 6">
            <a:extLst>
              <a:ext uri="{FF2B5EF4-FFF2-40B4-BE49-F238E27FC236}">
                <a16:creationId xmlns:a16="http://schemas.microsoft.com/office/drawing/2014/main" id="{58E0B106-D292-C1B3-16E3-99C53FF23ED7}"/>
              </a:ext>
            </a:extLst>
          </p:cNvPr>
          <p:cNvSpPr>
            <a:spLocks noGrp="1"/>
          </p:cNvSpPr>
          <p:nvPr>
            <p:ph type="body" sz="quarter" idx="14" hasCustomPrompt="1"/>
          </p:nvPr>
        </p:nvSpPr>
        <p:spPr>
          <a:xfrm>
            <a:off x="245652" y="5114146"/>
            <a:ext cx="4291842" cy="414068"/>
          </a:xfrm>
        </p:spPr>
        <p:txBody>
          <a:bodyPr/>
          <a:lstStyle>
            <a:lvl1pPr marL="0" indent="0">
              <a:lnSpc>
                <a:spcPct val="100000"/>
              </a:lnSpc>
              <a:buNone/>
              <a:defRPr sz="1600">
                <a:solidFill>
                  <a:schemeClr val="bg1"/>
                </a:solidFill>
              </a:defRPr>
            </a:lvl1pPr>
          </a:lstStyle>
          <a:p>
            <a:pPr lvl="0"/>
            <a:r>
              <a:rPr lang="en-GB"/>
              <a:t>Enter Date or Document Version</a:t>
            </a:r>
            <a:endParaRPr lang="en-US"/>
          </a:p>
        </p:txBody>
      </p:sp>
      <p:pic>
        <p:nvPicPr>
          <p:cNvPr id="2" name="Picture 1">
            <a:extLst>
              <a:ext uri="{FF2B5EF4-FFF2-40B4-BE49-F238E27FC236}">
                <a16:creationId xmlns:a16="http://schemas.microsoft.com/office/drawing/2014/main" id="{2713C745-FFF6-1B2D-B6FA-A696E44FB80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sp>
        <p:nvSpPr>
          <p:cNvPr id="5" name="Slide Number Placeholder 2">
            <a:extLst>
              <a:ext uri="{FF2B5EF4-FFF2-40B4-BE49-F238E27FC236}">
                <a16:creationId xmlns:a16="http://schemas.microsoft.com/office/drawing/2014/main" id="{BE345CFC-937A-AD4C-6BE3-24902A72C933}"/>
              </a:ext>
            </a:extLst>
          </p:cNvPr>
          <p:cNvSpPr>
            <a:spLocks noGrp="1"/>
          </p:cNvSpPr>
          <p:nvPr>
            <p:ph type="sldNum" sz="quarter" idx="10"/>
          </p:nvPr>
        </p:nvSpPr>
        <p:spPr>
          <a:xfrm>
            <a:off x="1" y="6356350"/>
            <a:ext cx="491300" cy="365125"/>
          </a:xfrm>
        </p:spPr>
        <p:txBody>
          <a:bodyPr/>
          <a:lstStyle>
            <a:lvl1pPr>
              <a:defRPr>
                <a:solidFill>
                  <a:schemeClr val="bg1"/>
                </a:solidFill>
              </a:defRPr>
            </a:lvl1pPr>
          </a:lstStyle>
          <a:p>
            <a:fld id="{C4B1DB5C-CBD1-46F1-83D6-F5AA23577CB7}" type="slidenum">
              <a:rPr lang="en-GB" smtClean="0"/>
              <a:pPr/>
              <a:t>‹#›</a:t>
            </a:fld>
            <a:endParaRPr lang="en-GB"/>
          </a:p>
        </p:txBody>
      </p:sp>
      <p:sp>
        <p:nvSpPr>
          <p:cNvPr id="8" name="TextBox 7">
            <a:extLst>
              <a:ext uri="{FF2B5EF4-FFF2-40B4-BE49-F238E27FC236}">
                <a16:creationId xmlns:a16="http://schemas.microsoft.com/office/drawing/2014/main" id="{36BAAD57-324C-EC27-8464-8704196B2566}"/>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pic>
        <p:nvPicPr>
          <p:cNvPr id="9" name="Graphic 8">
            <a:extLst>
              <a:ext uri="{FF2B5EF4-FFF2-40B4-BE49-F238E27FC236}">
                <a16:creationId xmlns:a16="http://schemas.microsoft.com/office/drawing/2014/main" id="{72E91C78-30E0-B9E5-EF30-D64F0BB534E3}"/>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03998" y="6408070"/>
            <a:ext cx="2135346" cy="168971"/>
          </a:xfrm>
          <a:prstGeom prst="rect">
            <a:avLst/>
          </a:prstGeom>
        </p:spPr>
      </p:pic>
      <p:sp>
        <p:nvSpPr>
          <p:cNvPr id="3" name="hcSlideMaster.1_Cover blue 2Header" descr="Classification: Public">
            <a:extLst>
              <a:ext uri="{FF2B5EF4-FFF2-40B4-BE49-F238E27FC236}">
                <a16:creationId xmlns:a16="http://schemas.microsoft.com/office/drawing/2014/main" id="{16778F14-25CE-EAE7-F828-408739F546E5}"/>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26218044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D9E5-9770-BAAD-EED5-B9281B34EEBD}"/>
              </a:ext>
            </a:extLst>
          </p:cNvPr>
          <p:cNvSpPr>
            <a:spLocks noGrp="1"/>
          </p:cNvSpPr>
          <p:nvPr>
            <p:ph type="title" hasCustomPrompt="1"/>
          </p:nvPr>
        </p:nvSpPr>
        <p:spPr>
          <a:xfrm>
            <a:off x="245651" y="888101"/>
            <a:ext cx="6103391" cy="1751581"/>
          </a:xfrm>
          <a:prstGeom prst="rect">
            <a:avLst/>
          </a:prstGeom>
        </p:spPr>
        <p:txBody>
          <a:bodyPr/>
          <a:lstStyle>
            <a:lvl1pPr>
              <a:lnSpc>
                <a:spcPct val="90000"/>
              </a:lnSpc>
              <a:defRPr sz="3600">
                <a:solidFill>
                  <a:schemeClr val="bg2"/>
                </a:solidFill>
              </a:defRPr>
            </a:lvl1pPr>
          </a:lstStyle>
          <a:p>
            <a:r>
              <a:rPr lang="en-GB"/>
              <a:t>Click to edit title</a:t>
            </a:r>
            <a:endParaRPr lang="en-US"/>
          </a:p>
        </p:txBody>
      </p:sp>
      <p:sp>
        <p:nvSpPr>
          <p:cNvPr id="3" name="Slide Number Placeholder 2">
            <a:extLst>
              <a:ext uri="{FF2B5EF4-FFF2-40B4-BE49-F238E27FC236}">
                <a16:creationId xmlns:a16="http://schemas.microsoft.com/office/drawing/2014/main" id="{1D31A96A-E47A-7FB8-31E2-9FB231D847F7}"/>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14" name="Picture Placeholder 13">
            <a:extLst>
              <a:ext uri="{FF2B5EF4-FFF2-40B4-BE49-F238E27FC236}">
                <a16:creationId xmlns:a16="http://schemas.microsoft.com/office/drawing/2014/main" id="{525DF583-D45F-3FA1-D8C7-82A753218622}"/>
              </a:ext>
            </a:extLst>
          </p:cNvPr>
          <p:cNvSpPr>
            <a:spLocks noGrp="1"/>
          </p:cNvSpPr>
          <p:nvPr>
            <p:ph type="pic" sz="quarter" idx="11"/>
          </p:nvPr>
        </p:nvSpPr>
        <p:spPr>
          <a:xfrm>
            <a:off x="5913095" y="1581150"/>
            <a:ext cx="5943600" cy="3390900"/>
          </a:xfrm>
          <a:custGeom>
            <a:avLst/>
            <a:gdLst>
              <a:gd name="connsiteX0" fmla="*/ 1332149 w 5943600"/>
              <a:gd name="connsiteY0" fmla="*/ 0 h 3390900"/>
              <a:gd name="connsiteX1" fmla="*/ 5943600 w 5943600"/>
              <a:gd name="connsiteY1" fmla="*/ 0 h 3390900"/>
              <a:gd name="connsiteX2" fmla="*/ 4611451 w 5943600"/>
              <a:gd name="connsiteY2" fmla="*/ 3390900 h 3390900"/>
              <a:gd name="connsiteX3" fmla="*/ 0 w 59436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5943600" h="3390900">
                <a:moveTo>
                  <a:pt x="1332149" y="0"/>
                </a:moveTo>
                <a:lnTo>
                  <a:pt x="5943600" y="0"/>
                </a:lnTo>
                <a:lnTo>
                  <a:pt x="4611451" y="3390900"/>
                </a:lnTo>
                <a:lnTo>
                  <a:pt x="0" y="3390900"/>
                </a:lnTo>
                <a:close/>
              </a:path>
            </a:pathLst>
          </a:custGeom>
          <a:solidFill>
            <a:schemeClr val="bg1">
              <a:lumMod val="95000"/>
            </a:schemeClr>
          </a:solidFill>
        </p:spPr>
        <p:txBody>
          <a:bodyPr wrap="square" anchor="ctr">
            <a:noAutofit/>
          </a:bodyPr>
          <a:lstStyle>
            <a:lvl1pPr algn="ctr">
              <a:defRPr/>
            </a:lvl1pPr>
          </a:lstStyle>
          <a:p>
            <a:endParaRPr lang="en-US"/>
          </a:p>
        </p:txBody>
      </p:sp>
      <p:sp>
        <p:nvSpPr>
          <p:cNvPr id="15" name="Picture Placeholder 14">
            <a:extLst>
              <a:ext uri="{FF2B5EF4-FFF2-40B4-BE49-F238E27FC236}">
                <a16:creationId xmlns:a16="http://schemas.microsoft.com/office/drawing/2014/main" id="{A3B1A9F1-5E2D-25D0-4904-C4157E0F04C2}"/>
              </a:ext>
            </a:extLst>
          </p:cNvPr>
          <p:cNvSpPr>
            <a:spLocks noGrp="1"/>
          </p:cNvSpPr>
          <p:nvPr>
            <p:ph type="pic" sz="quarter" idx="12"/>
          </p:nvPr>
        </p:nvSpPr>
        <p:spPr>
          <a:xfrm>
            <a:off x="1018164" y="2895600"/>
            <a:ext cx="5676472" cy="3238500"/>
          </a:xfrm>
          <a:custGeom>
            <a:avLst/>
            <a:gdLst>
              <a:gd name="connsiteX0" fmla="*/ 1332149 w 5943600"/>
              <a:gd name="connsiteY0" fmla="*/ 0 h 3390900"/>
              <a:gd name="connsiteX1" fmla="*/ 5943600 w 5943600"/>
              <a:gd name="connsiteY1" fmla="*/ 0 h 3390900"/>
              <a:gd name="connsiteX2" fmla="*/ 4611451 w 5943600"/>
              <a:gd name="connsiteY2" fmla="*/ 3390900 h 3390900"/>
              <a:gd name="connsiteX3" fmla="*/ 0 w 59436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5943600" h="3390900">
                <a:moveTo>
                  <a:pt x="1332149" y="0"/>
                </a:moveTo>
                <a:lnTo>
                  <a:pt x="5943600" y="0"/>
                </a:lnTo>
                <a:lnTo>
                  <a:pt x="4611451" y="3390900"/>
                </a:lnTo>
                <a:lnTo>
                  <a:pt x="0" y="3390900"/>
                </a:lnTo>
                <a:close/>
              </a:path>
            </a:pathLst>
          </a:custGeom>
          <a:solidFill>
            <a:schemeClr val="bg1">
              <a:lumMod val="95000"/>
            </a:schemeClr>
          </a:solidFill>
        </p:spPr>
        <p:txBody>
          <a:bodyPr wrap="square" anchor="ctr">
            <a:noAutofit/>
          </a:bodyPr>
          <a:lstStyle>
            <a:lvl1pPr algn="ctr">
              <a:defRPr/>
            </a:lvl1pPr>
          </a:lstStyle>
          <a:p>
            <a:endParaRPr lang="en-US"/>
          </a:p>
        </p:txBody>
      </p:sp>
      <p:grpSp>
        <p:nvGrpSpPr>
          <p:cNvPr id="21" name="Group 20">
            <a:extLst>
              <a:ext uri="{FF2B5EF4-FFF2-40B4-BE49-F238E27FC236}">
                <a16:creationId xmlns:a16="http://schemas.microsoft.com/office/drawing/2014/main" id="{E25172A6-D006-0CAE-9D3D-F9BDAAA58A02}"/>
              </a:ext>
            </a:extLst>
          </p:cNvPr>
          <p:cNvGrpSpPr/>
          <p:nvPr userDrawn="1"/>
        </p:nvGrpSpPr>
        <p:grpSpPr>
          <a:xfrm>
            <a:off x="11084199" y="316456"/>
            <a:ext cx="761726" cy="157980"/>
            <a:chOff x="9242701" y="249950"/>
            <a:chExt cx="652960" cy="135423"/>
          </a:xfrm>
        </p:grpSpPr>
        <p:sp>
          <p:nvSpPr>
            <p:cNvPr id="22" name="object 11">
              <a:extLst>
                <a:ext uri="{FF2B5EF4-FFF2-40B4-BE49-F238E27FC236}">
                  <a16:creationId xmlns:a16="http://schemas.microsoft.com/office/drawing/2014/main" id="{ED274207-AA4F-71FB-4CF0-93AAD4FEE8A9}"/>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23" name="object 12">
              <a:extLst>
                <a:ext uri="{FF2B5EF4-FFF2-40B4-BE49-F238E27FC236}">
                  <a16:creationId xmlns:a16="http://schemas.microsoft.com/office/drawing/2014/main" id="{C93B14B2-6319-0061-6572-5D1EEC9CCE77}"/>
                </a:ext>
              </a:extLst>
            </p:cNvPr>
            <p:cNvGrpSpPr/>
            <p:nvPr/>
          </p:nvGrpSpPr>
          <p:grpSpPr>
            <a:xfrm>
              <a:off x="9242701" y="249950"/>
              <a:ext cx="202816" cy="135423"/>
              <a:chOff x="18288992" y="494982"/>
              <a:chExt cx="401320" cy="267970"/>
            </a:xfrm>
          </p:grpSpPr>
          <p:sp>
            <p:nvSpPr>
              <p:cNvPr id="24" name="object 13">
                <a:extLst>
                  <a:ext uri="{FF2B5EF4-FFF2-40B4-BE49-F238E27FC236}">
                    <a16:creationId xmlns:a16="http://schemas.microsoft.com/office/drawing/2014/main" id="{9785C40C-ED24-4026-97B5-43FD00093BE1}"/>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25" name="object 14">
                <a:extLst>
                  <a:ext uri="{FF2B5EF4-FFF2-40B4-BE49-F238E27FC236}">
                    <a16:creationId xmlns:a16="http://schemas.microsoft.com/office/drawing/2014/main" id="{46FF6BE3-0551-6A4B-C50A-CF5C64D43700}"/>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6" name="object 15">
                <a:extLst>
                  <a:ext uri="{FF2B5EF4-FFF2-40B4-BE49-F238E27FC236}">
                    <a16:creationId xmlns:a16="http://schemas.microsoft.com/office/drawing/2014/main" id="{6E85E10E-50C7-8361-DA25-DD2307DA8AAD}"/>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1" name="TextBox 30">
            <a:extLst>
              <a:ext uri="{FF2B5EF4-FFF2-40B4-BE49-F238E27FC236}">
                <a16:creationId xmlns:a16="http://schemas.microsoft.com/office/drawing/2014/main" id="{3E3436A4-70E4-2578-CC51-43E2E91DCE1E}"/>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4" name="Graphic 3">
            <a:extLst>
              <a:ext uri="{FF2B5EF4-FFF2-40B4-BE49-F238E27FC236}">
                <a16:creationId xmlns:a16="http://schemas.microsoft.com/office/drawing/2014/main" id="{A0C70C4D-EAD9-31BA-D111-3975324D9D41}"/>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5" name="Picture 4">
            <a:extLst>
              <a:ext uri="{FF2B5EF4-FFF2-40B4-BE49-F238E27FC236}">
                <a16:creationId xmlns:a16="http://schemas.microsoft.com/office/drawing/2014/main" id="{C9CA75D5-4C7A-4D18-966A-F9C19DC3450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pic>
        <p:nvPicPr>
          <p:cNvPr id="6" name="Graphic 5">
            <a:extLst>
              <a:ext uri="{FF2B5EF4-FFF2-40B4-BE49-F238E27FC236}">
                <a16:creationId xmlns:a16="http://schemas.microsoft.com/office/drawing/2014/main" id="{61866F11-D8D6-A442-3A22-9D5F454E8AC5}"/>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59680" y="1191321"/>
            <a:ext cx="2453641" cy="5378292"/>
          </a:xfrm>
          <a:prstGeom prst="rect">
            <a:avLst/>
          </a:prstGeom>
        </p:spPr>
      </p:pic>
      <p:sp>
        <p:nvSpPr>
          <p:cNvPr id="7" name="Text Placeholder 6">
            <a:extLst>
              <a:ext uri="{FF2B5EF4-FFF2-40B4-BE49-F238E27FC236}">
                <a16:creationId xmlns:a16="http://schemas.microsoft.com/office/drawing/2014/main" id="{A522ABA4-D3C5-18C0-D284-290998A13CCA}"/>
              </a:ext>
            </a:extLst>
          </p:cNvPr>
          <p:cNvSpPr>
            <a:spLocks noGrp="1"/>
          </p:cNvSpPr>
          <p:nvPr>
            <p:ph type="body" sz="quarter" idx="14" hasCustomPrompt="1"/>
          </p:nvPr>
        </p:nvSpPr>
        <p:spPr>
          <a:xfrm>
            <a:off x="245652" y="2236336"/>
            <a:ext cx="4291842" cy="414068"/>
          </a:xfrm>
        </p:spPr>
        <p:txBody>
          <a:bodyPr/>
          <a:lstStyle>
            <a:lvl1pPr marL="0" indent="0" algn="l" defTabSz="914400" rtl="0" eaLnBrk="1" latinLnBrk="0" hangingPunct="1">
              <a:lnSpc>
                <a:spcPct val="90000"/>
              </a:lnSpc>
              <a:spcBef>
                <a:spcPts val="0"/>
              </a:spcBef>
              <a:buNone/>
              <a:defRPr lang="en-US" sz="1600" b="0" i="0" kern="1200" dirty="0">
                <a:solidFill>
                  <a:schemeClr val="bg2"/>
                </a:solidFill>
                <a:latin typeface="+mj-lt"/>
                <a:ea typeface="+mj-ea"/>
                <a:cs typeface="+mj-cs"/>
              </a:defRPr>
            </a:lvl1pPr>
          </a:lstStyle>
          <a:p>
            <a:pPr lvl="0"/>
            <a:r>
              <a:rPr lang="en-GB"/>
              <a:t>Enter Date or Document Version</a:t>
            </a:r>
            <a:endParaRPr lang="en-US"/>
          </a:p>
        </p:txBody>
      </p:sp>
      <p:sp>
        <p:nvSpPr>
          <p:cNvPr id="8" name="hcSlideMaster.1_StatementHeader" descr="Classification: Public">
            <a:extLst>
              <a:ext uri="{FF2B5EF4-FFF2-40B4-BE49-F238E27FC236}">
                <a16:creationId xmlns:a16="http://schemas.microsoft.com/office/drawing/2014/main" id="{86FC54F8-29ED-EE55-52DB-D41D37A1005C}"/>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4104302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tx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5E4BA8C-4EF4-2820-5E11-9398F2D19F13}"/>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3000" b="50222"/>
          <a:stretch/>
        </p:blipFill>
        <p:spPr>
          <a:xfrm>
            <a:off x="2054835" y="3058577"/>
            <a:ext cx="5047798" cy="3795428"/>
          </a:xfrm>
          <a:prstGeom prst="rect">
            <a:avLst/>
          </a:prstGeom>
        </p:spPr>
      </p:pic>
      <p:sp>
        <p:nvSpPr>
          <p:cNvPr id="3" name="Slide Number Placeholder 2">
            <a:extLst>
              <a:ext uri="{FF2B5EF4-FFF2-40B4-BE49-F238E27FC236}">
                <a16:creationId xmlns:a16="http://schemas.microsoft.com/office/drawing/2014/main" id="{B755F29E-5D98-5007-E145-3041140FF611}"/>
              </a:ext>
            </a:extLst>
          </p:cNvPr>
          <p:cNvSpPr>
            <a:spLocks noGrp="1"/>
          </p:cNvSpPr>
          <p:nvPr>
            <p:ph type="sldNum" sz="quarter" idx="10"/>
          </p:nvPr>
        </p:nvSpPr>
        <p:spPr/>
        <p:txBody>
          <a:bodyPr/>
          <a:lstStyle>
            <a:lvl1pPr>
              <a:defRPr>
                <a:solidFill>
                  <a:schemeClr val="bg1"/>
                </a:solidFill>
              </a:defRPr>
            </a:lvl1pPr>
          </a:lstStyle>
          <a:p>
            <a:fld id="{C4B1DB5C-CBD1-46F1-83D6-F5AA23577CB7}" type="slidenum">
              <a:rPr lang="en-GB" smtClean="0"/>
              <a:pPr/>
              <a:t>‹#›</a:t>
            </a:fld>
            <a:endParaRPr lang="en-GB"/>
          </a:p>
        </p:txBody>
      </p:sp>
      <p:sp>
        <p:nvSpPr>
          <p:cNvPr id="7" name="Title 1">
            <a:extLst>
              <a:ext uri="{FF2B5EF4-FFF2-40B4-BE49-F238E27FC236}">
                <a16:creationId xmlns:a16="http://schemas.microsoft.com/office/drawing/2014/main" id="{1F0B149E-6858-71E6-9F4B-5CF9CE345E1A}"/>
              </a:ext>
            </a:extLst>
          </p:cNvPr>
          <p:cNvSpPr>
            <a:spLocks noGrp="1"/>
          </p:cNvSpPr>
          <p:nvPr>
            <p:ph type="title" hasCustomPrompt="1"/>
          </p:nvPr>
        </p:nvSpPr>
        <p:spPr>
          <a:xfrm>
            <a:off x="228399" y="2819758"/>
            <a:ext cx="4350335" cy="1715893"/>
          </a:xfrm>
          <a:prstGeom prst="rect">
            <a:avLst/>
          </a:prstGeom>
        </p:spPr>
        <p:txBody>
          <a:bodyPr/>
          <a:lstStyle>
            <a:lvl1pPr>
              <a:lnSpc>
                <a:spcPct val="90000"/>
              </a:lnSpc>
              <a:defRPr sz="2800">
                <a:solidFill>
                  <a:schemeClr val="bg1"/>
                </a:solidFill>
              </a:defRPr>
            </a:lvl1pPr>
          </a:lstStyle>
          <a:p>
            <a:r>
              <a:rPr lang="en-GB"/>
              <a:t>Separator</a:t>
            </a:r>
            <a:endParaRPr lang="en-US"/>
          </a:p>
        </p:txBody>
      </p:sp>
      <p:grpSp>
        <p:nvGrpSpPr>
          <p:cNvPr id="15" name="Group 14">
            <a:extLst>
              <a:ext uri="{FF2B5EF4-FFF2-40B4-BE49-F238E27FC236}">
                <a16:creationId xmlns:a16="http://schemas.microsoft.com/office/drawing/2014/main" id="{8E945807-692A-1600-245C-85B412D88710}"/>
              </a:ext>
            </a:extLst>
          </p:cNvPr>
          <p:cNvGrpSpPr/>
          <p:nvPr userDrawn="1"/>
        </p:nvGrpSpPr>
        <p:grpSpPr>
          <a:xfrm>
            <a:off x="11084200" y="316625"/>
            <a:ext cx="761725" cy="157981"/>
            <a:chOff x="9242701" y="249950"/>
            <a:chExt cx="652960" cy="135423"/>
          </a:xfrm>
        </p:grpSpPr>
        <p:sp>
          <p:nvSpPr>
            <p:cNvPr id="16" name="object 6">
              <a:extLst>
                <a:ext uri="{FF2B5EF4-FFF2-40B4-BE49-F238E27FC236}">
                  <a16:creationId xmlns:a16="http://schemas.microsoft.com/office/drawing/2014/main" id="{FE8252D3-76C6-954E-2C0A-65EEF6F46849}"/>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EA57E122-B272-0A88-984F-964418378C1F}"/>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18" name="object 8">
              <a:extLst>
                <a:ext uri="{FF2B5EF4-FFF2-40B4-BE49-F238E27FC236}">
                  <a16:creationId xmlns:a16="http://schemas.microsoft.com/office/drawing/2014/main" id="{028306A9-661C-3404-CF5B-6FBC5F44C34C}"/>
                </a:ext>
              </a:extLst>
            </p:cNvPr>
            <p:cNvGrpSpPr/>
            <p:nvPr/>
          </p:nvGrpSpPr>
          <p:grpSpPr>
            <a:xfrm>
              <a:off x="9242701" y="249950"/>
              <a:ext cx="202816" cy="135423"/>
              <a:chOff x="18288992" y="494982"/>
              <a:chExt cx="401320" cy="267970"/>
            </a:xfrm>
          </p:grpSpPr>
          <p:sp>
            <p:nvSpPr>
              <p:cNvPr id="24" name="object 9">
                <a:extLst>
                  <a:ext uri="{FF2B5EF4-FFF2-40B4-BE49-F238E27FC236}">
                    <a16:creationId xmlns:a16="http://schemas.microsoft.com/office/drawing/2014/main" id="{02F69C2D-AE0D-2217-3C9C-5159FCC38284}"/>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5" name="object 10">
                <a:extLst>
                  <a:ext uri="{FF2B5EF4-FFF2-40B4-BE49-F238E27FC236}">
                    <a16:creationId xmlns:a16="http://schemas.microsoft.com/office/drawing/2014/main" id="{21505F9C-D02D-A3D4-E9DB-1206A8C3C784}"/>
                  </a:ext>
                </a:extLst>
              </p:cNvPr>
              <p:cNvPicPr/>
              <p:nvPr/>
            </p:nvPicPr>
            <p:blipFill>
              <a:blip r:embed="rId4"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6" name="object 11">
                <a:extLst>
                  <a:ext uri="{FF2B5EF4-FFF2-40B4-BE49-F238E27FC236}">
                    <a16:creationId xmlns:a16="http://schemas.microsoft.com/office/drawing/2014/main" id="{3CD5FC1C-7F9D-1E62-715B-6E31AD796965}"/>
                  </a:ext>
                </a:extLst>
              </p:cNvPr>
              <p:cNvPicPr/>
              <p:nvPr/>
            </p:nvPicPr>
            <p:blipFill>
              <a:blip r:embed="rId5"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19" name="object 22">
              <a:extLst>
                <a:ext uri="{FF2B5EF4-FFF2-40B4-BE49-F238E27FC236}">
                  <a16:creationId xmlns:a16="http://schemas.microsoft.com/office/drawing/2014/main" id="{83BF4D0F-CE14-9AC4-117D-CF805ED8B6BA}"/>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20" name="object 23">
              <a:extLst>
                <a:ext uri="{FF2B5EF4-FFF2-40B4-BE49-F238E27FC236}">
                  <a16:creationId xmlns:a16="http://schemas.microsoft.com/office/drawing/2014/main" id="{7EF3CE76-4E5E-65D3-B5BC-DB148DB55CAF}"/>
                </a:ext>
              </a:extLst>
            </p:cNvPr>
            <p:cNvGrpSpPr/>
            <p:nvPr/>
          </p:nvGrpSpPr>
          <p:grpSpPr>
            <a:xfrm>
              <a:off x="9242701" y="249950"/>
              <a:ext cx="202816" cy="135423"/>
              <a:chOff x="18288992" y="494982"/>
              <a:chExt cx="401320" cy="267970"/>
            </a:xfrm>
          </p:grpSpPr>
          <p:sp>
            <p:nvSpPr>
              <p:cNvPr id="21" name="object 24">
                <a:extLst>
                  <a:ext uri="{FF2B5EF4-FFF2-40B4-BE49-F238E27FC236}">
                    <a16:creationId xmlns:a16="http://schemas.microsoft.com/office/drawing/2014/main" id="{62141BAA-CBDC-6AE2-4753-B610C908CBA7}"/>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2" name="object 25">
                <a:extLst>
                  <a:ext uri="{FF2B5EF4-FFF2-40B4-BE49-F238E27FC236}">
                    <a16:creationId xmlns:a16="http://schemas.microsoft.com/office/drawing/2014/main" id="{D040E6F7-D30E-79FA-F11F-49B5E8F2F134}"/>
                  </a:ext>
                </a:extLst>
              </p:cNvPr>
              <p:cNvPicPr/>
              <p:nvPr/>
            </p:nvPicPr>
            <p:blipFill>
              <a:blip r:embed="rId4"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3" name="object 26">
                <a:extLst>
                  <a:ext uri="{FF2B5EF4-FFF2-40B4-BE49-F238E27FC236}">
                    <a16:creationId xmlns:a16="http://schemas.microsoft.com/office/drawing/2014/main" id="{03017B78-8403-B42E-AC00-2235C5E29D19}"/>
                  </a:ext>
                </a:extLst>
              </p:cNvPr>
              <p:cNvPicPr/>
              <p:nvPr/>
            </p:nvPicPr>
            <p:blipFill>
              <a:blip r:embed="rId5"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pic>
        <p:nvPicPr>
          <p:cNvPr id="4" name="Picture 3">
            <a:extLst>
              <a:ext uri="{FF2B5EF4-FFF2-40B4-BE49-F238E27FC236}">
                <a16:creationId xmlns:a16="http://schemas.microsoft.com/office/drawing/2014/main" id="{14628036-7DD5-A35F-A1A5-B721E913C939}"/>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5" name="Graphic 4">
            <a:extLst>
              <a:ext uri="{FF2B5EF4-FFF2-40B4-BE49-F238E27FC236}">
                <a16:creationId xmlns:a16="http://schemas.microsoft.com/office/drawing/2014/main" id="{76911412-0C38-C004-6E82-776F982AF127}"/>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03998" y="6408070"/>
            <a:ext cx="2135346" cy="168971"/>
          </a:xfrm>
          <a:prstGeom prst="rect">
            <a:avLst/>
          </a:prstGeom>
        </p:spPr>
      </p:pic>
      <p:pic>
        <p:nvPicPr>
          <p:cNvPr id="8" name="Graphic 7">
            <a:extLst>
              <a:ext uri="{FF2B5EF4-FFF2-40B4-BE49-F238E27FC236}">
                <a16:creationId xmlns:a16="http://schemas.microsoft.com/office/drawing/2014/main" id="{F40C07A3-07CB-E605-E0B1-9F8444D5F35C}"/>
              </a:ext>
            </a:extLst>
          </p:cNvPr>
          <p:cNvPicPr>
            <a:picLocks noChangeAspect="1"/>
          </p:cNvPicPr>
          <p:nvPr userDrawn="1"/>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t="15051" b="28949"/>
          <a:stretch/>
        </p:blipFill>
        <p:spPr>
          <a:xfrm>
            <a:off x="5809640" y="-1"/>
            <a:ext cx="5038861" cy="4535651"/>
          </a:xfrm>
          <a:prstGeom prst="rect">
            <a:avLst/>
          </a:prstGeom>
        </p:spPr>
      </p:pic>
      <p:sp>
        <p:nvSpPr>
          <p:cNvPr id="33" name="TextBox 32">
            <a:extLst>
              <a:ext uri="{FF2B5EF4-FFF2-40B4-BE49-F238E27FC236}">
                <a16:creationId xmlns:a16="http://schemas.microsoft.com/office/drawing/2014/main" id="{0D3738DA-E1A3-951E-954E-52831689FC14}"/>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sp>
        <p:nvSpPr>
          <p:cNvPr id="2" name="hcSlideMaster.1_DividerHeader" descr="Classification: Public">
            <a:extLst>
              <a:ext uri="{FF2B5EF4-FFF2-40B4-BE49-F238E27FC236}">
                <a16:creationId xmlns:a16="http://schemas.microsoft.com/office/drawing/2014/main" id="{B796069E-67EF-CAD9-324A-DB998918E95F}"/>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7713837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5BE10B0-7D06-3774-CE14-749E435E7383}"/>
              </a:ext>
            </a:extLst>
          </p:cNvPr>
          <p:cNvSpPr>
            <a:spLocks noGrp="1"/>
          </p:cNvSpPr>
          <p:nvPr>
            <p:ph type="title" hasCustomPrompt="1"/>
          </p:nvPr>
        </p:nvSpPr>
        <p:spPr>
          <a:xfrm>
            <a:off x="228350" y="849278"/>
            <a:ext cx="11727202" cy="841500"/>
          </a:xfrm>
          <a:prstGeom prst="rect">
            <a:avLst/>
          </a:prstGeom>
        </p:spPr>
        <p:txBody>
          <a:bodyPr/>
          <a:lstStyle>
            <a:lvl1pPr>
              <a:lnSpc>
                <a:spcPct val="90000"/>
              </a:lnSpc>
              <a:spcBef>
                <a:spcPts val="0"/>
              </a:spcBef>
              <a:defRPr sz="2800">
                <a:solidFill>
                  <a:schemeClr val="tx2"/>
                </a:solidFill>
              </a:defRPr>
            </a:lvl1pPr>
          </a:lstStyle>
          <a:p>
            <a:r>
              <a:rPr lang="en-GB"/>
              <a:t>Click to edit title</a:t>
            </a:r>
            <a:endParaRPr lang="en-US"/>
          </a:p>
        </p:txBody>
      </p:sp>
      <p:sp>
        <p:nvSpPr>
          <p:cNvPr id="3" name="Slide Number Placeholder 2">
            <a:extLst>
              <a:ext uri="{FF2B5EF4-FFF2-40B4-BE49-F238E27FC236}">
                <a16:creationId xmlns:a16="http://schemas.microsoft.com/office/drawing/2014/main" id="{78B86191-9A58-B154-648C-603062C210BE}"/>
              </a:ext>
            </a:extLst>
          </p:cNvPr>
          <p:cNvSpPr>
            <a:spLocks noGrp="1"/>
          </p:cNvSpPr>
          <p:nvPr>
            <p:ph type="sldNum" sz="quarter" idx="10"/>
          </p:nvPr>
        </p:nvSpPr>
        <p:spPr/>
        <p:txBody>
          <a:bodyPr/>
          <a:lstStyle/>
          <a:p>
            <a:fld id="{C4B1DB5C-CBD1-46F1-83D6-F5AA23577CB7}" type="slidenum">
              <a:rPr lang="en-GB" smtClean="0"/>
              <a:pPr/>
              <a:t>‹#›</a:t>
            </a:fld>
            <a:endParaRPr lang="en-GB"/>
          </a:p>
        </p:txBody>
      </p:sp>
      <p:grpSp>
        <p:nvGrpSpPr>
          <p:cNvPr id="14" name="Group 13">
            <a:extLst>
              <a:ext uri="{FF2B5EF4-FFF2-40B4-BE49-F238E27FC236}">
                <a16:creationId xmlns:a16="http://schemas.microsoft.com/office/drawing/2014/main" id="{78E911B2-5E5F-B0B6-39C1-E7365BD2CA74}"/>
              </a:ext>
            </a:extLst>
          </p:cNvPr>
          <p:cNvGrpSpPr/>
          <p:nvPr userDrawn="1"/>
        </p:nvGrpSpPr>
        <p:grpSpPr>
          <a:xfrm>
            <a:off x="11084199" y="316456"/>
            <a:ext cx="761726" cy="157980"/>
            <a:chOff x="9242701" y="249950"/>
            <a:chExt cx="652960" cy="135423"/>
          </a:xfrm>
        </p:grpSpPr>
        <p:sp>
          <p:nvSpPr>
            <p:cNvPr id="15" name="object 11">
              <a:extLst>
                <a:ext uri="{FF2B5EF4-FFF2-40B4-BE49-F238E27FC236}">
                  <a16:creationId xmlns:a16="http://schemas.microsoft.com/office/drawing/2014/main" id="{A0AD5596-5949-C51A-6A23-894B5E4D07CC}"/>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6" name="object 12">
              <a:extLst>
                <a:ext uri="{FF2B5EF4-FFF2-40B4-BE49-F238E27FC236}">
                  <a16:creationId xmlns:a16="http://schemas.microsoft.com/office/drawing/2014/main" id="{97B8DFC4-70D5-CDE7-7C15-B3E1270C90F0}"/>
                </a:ext>
              </a:extLst>
            </p:cNvPr>
            <p:cNvGrpSpPr/>
            <p:nvPr/>
          </p:nvGrpSpPr>
          <p:grpSpPr>
            <a:xfrm>
              <a:off x="9242701" y="249950"/>
              <a:ext cx="202816" cy="135423"/>
              <a:chOff x="18288992" y="494982"/>
              <a:chExt cx="401320" cy="267970"/>
            </a:xfrm>
          </p:grpSpPr>
          <p:sp>
            <p:nvSpPr>
              <p:cNvPr id="17" name="object 13">
                <a:extLst>
                  <a:ext uri="{FF2B5EF4-FFF2-40B4-BE49-F238E27FC236}">
                    <a16:creationId xmlns:a16="http://schemas.microsoft.com/office/drawing/2014/main" id="{CE67B112-2CAF-83BE-F90B-6E34C0063830}"/>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18" name="object 14">
                <a:extLst>
                  <a:ext uri="{FF2B5EF4-FFF2-40B4-BE49-F238E27FC236}">
                    <a16:creationId xmlns:a16="http://schemas.microsoft.com/office/drawing/2014/main" id="{71CFF4BE-368B-4E16-BD10-B17CDBB604F5}"/>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9" name="object 15">
                <a:extLst>
                  <a:ext uri="{FF2B5EF4-FFF2-40B4-BE49-F238E27FC236}">
                    <a16:creationId xmlns:a16="http://schemas.microsoft.com/office/drawing/2014/main" id="{F8F18842-BE90-BB91-20CA-6BA95DA8D919}"/>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23" name="TextBox 22">
            <a:extLst>
              <a:ext uri="{FF2B5EF4-FFF2-40B4-BE49-F238E27FC236}">
                <a16:creationId xmlns:a16="http://schemas.microsoft.com/office/drawing/2014/main" id="{4819D38D-91FB-FD21-94E8-8E11DC131A76}"/>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 name="Graphic 1">
            <a:extLst>
              <a:ext uri="{FF2B5EF4-FFF2-40B4-BE49-F238E27FC236}">
                <a16:creationId xmlns:a16="http://schemas.microsoft.com/office/drawing/2014/main" id="{7E3B243D-401C-7696-2672-F25D07881499}"/>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07276BB5-DBFB-E42F-A51F-DFA72C8C4F0A}"/>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5" name="hcSlideMaster.1_Title onlyHeader" descr="Classification: Public">
            <a:extLst>
              <a:ext uri="{FF2B5EF4-FFF2-40B4-BE49-F238E27FC236}">
                <a16:creationId xmlns:a16="http://schemas.microsoft.com/office/drawing/2014/main" id="{E5F18478-0292-601A-D46A-C0CDC4706477}"/>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23329998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blue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F4DC27-8FF1-6E10-539B-C953C3FF43BC}"/>
              </a:ext>
            </a:extLst>
          </p:cNvPr>
          <p:cNvSpPr>
            <a:spLocks noGrp="1"/>
          </p:cNvSpPr>
          <p:nvPr>
            <p:ph type="title" hasCustomPrompt="1"/>
          </p:nvPr>
        </p:nvSpPr>
        <p:spPr>
          <a:xfrm>
            <a:off x="245652" y="1992283"/>
            <a:ext cx="4291842" cy="2131143"/>
          </a:xfrm>
          <a:prstGeom prst="rect">
            <a:avLst/>
          </a:prstGeom>
        </p:spPr>
        <p:txBody>
          <a:bodyPr/>
          <a:lstStyle>
            <a:lvl1pPr>
              <a:lnSpc>
                <a:spcPct val="90000"/>
              </a:lnSpc>
              <a:defRPr sz="3600">
                <a:solidFill>
                  <a:schemeClr val="bg2"/>
                </a:solidFill>
              </a:defRPr>
            </a:lvl1pPr>
          </a:lstStyle>
          <a:p>
            <a:r>
              <a:rPr lang="en-GB"/>
              <a:t>Click to edit title style</a:t>
            </a:r>
            <a:endParaRPr lang="en-US"/>
          </a:p>
        </p:txBody>
      </p:sp>
      <p:sp>
        <p:nvSpPr>
          <p:cNvPr id="7" name="Text Placeholder 6">
            <a:extLst>
              <a:ext uri="{FF2B5EF4-FFF2-40B4-BE49-F238E27FC236}">
                <a16:creationId xmlns:a16="http://schemas.microsoft.com/office/drawing/2014/main" id="{6DF36E1E-016C-31BE-7A8C-D33F9D9BBDC0}"/>
              </a:ext>
            </a:extLst>
          </p:cNvPr>
          <p:cNvSpPr>
            <a:spLocks noGrp="1"/>
          </p:cNvSpPr>
          <p:nvPr>
            <p:ph type="body" sz="quarter" idx="13" hasCustomPrompt="1"/>
          </p:nvPr>
        </p:nvSpPr>
        <p:spPr>
          <a:xfrm>
            <a:off x="245652" y="4226944"/>
            <a:ext cx="4291842" cy="793630"/>
          </a:xfrm>
        </p:spPr>
        <p:txBody>
          <a:bodyPr/>
          <a:lstStyle>
            <a:lvl1pPr marL="0" indent="0">
              <a:lnSpc>
                <a:spcPct val="90000"/>
              </a:lnSpc>
              <a:buNone/>
              <a:defRPr sz="2400">
                <a:solidFill>
                  <a:schemeClr val="bg1"/>
                </a:solidFill>
              </a:defRPr>
            </a:lvl1pPr>
          </a:lstStyle>
          <a:p>
            <a:pPr lvl="0"/>
            <a:r>
              <a:rPr lang="en-GB"/>
              <a:t>Click here to edit subheading</a:t>
            </a:r>
            <a:endParaRPr lang="en-US"/>
          </a:p>
        </p:txBody>
      </p:sp>
      <p:sp>
        <p:nvSpPr>
          <p:cNvPr id="8" name="Text Placeholder 6">
            <a:extLst>
              <a:ext uri="{FF2B5EF4-FFF2-40B4-BE49-F238E27FC236}">
                <a16:creationId xmlns:a16="http://schemas.microsoft.com/office/drawing/2014/main" id="{82679F89-32CF-ECB2-E50C-C4D60D16E19B}"/>
              </a:ext>
            </a:extLst>
          </p:cNvPr>
          <p:cNvSpPr>
            <a:spLocks noGrp="1"/>
          </p:cNvSpPr>
          <p:nvPr>
            <p:ph type="body" sz="quarter" idx="14" hasCustomPrompt="1"/>
          </p:nvPr>
        </p:nvSpPr>
        <p:spPr>
          <a:xfrm>
            <a:off x="245652" y="5114146"/>
            <a:ext cx="4291842" cy="414068"/>
          </a:xfrm>
        </p:spPr>
        <p:txBody>
          <a:bodyPr/>
          <a:lstStyle>
            <a:lvl1pPr marL="0" indent="0">
              <a:buNone/>
              <a:defRPr sz="1600">
                <a:solidFill>
                  <a:schemeClr val="bg1"/>
                </a:solidFill>
              </a:defRPr>
            </a:lvl1pPr>
          </a:lstStyle>
          <a:p>
            <a:pPr lvl="0"/>
            <a:r>
              <a:rPr lang="en-GB"/>
              <a:t>Date</a:t>
            </a:r>
            <a:endParaRPr lang="en-US"/>
          </a:p>
        </p:txBody>
      </p:sp>
      <p:sp>
        <p:nvSpPr>
          <p:cNvPr id="13" name="Picture Placeholder 12">
            <a:extLst>
              <a:ext uri="{FF2B5EF4-FFF2-40B4-BE49-F238E27FC236}">
                <a16:creationId xmlns:a16="http://schemas.microsoft.com/office/drawing/2014/main" id="{73B6076B-D9C5-8F0E-BCDD-D843DDA94745}"/>
              </a:ext>
            </a:extLst>
          </p:cNvPr>
          <p:cNvSpPr>
            <a:spLocks noGrp="1"/>
          </p:cNvSpPr>
          <p:nvPr>
            <p:ph type="pic" sz="quarter" idx="15"/>
          </p:nvPr>
        </p:nvSpPr>
        <p:spPr>
          <a:xfrm>
            <a:off x="6136800" y="914399"/>
            <a:ext cx="6055200" cy="4744529"/>
          </a:xfrm>
          <a:custGeom>
            <a:avLst/>
            <a:gdLst>
              <a:gd name="connsiteX0" fmla="*/ 1805307 w 6055200"/>
              <a:gd name="connsiteY0" fmla="*/ 0 h 4744529"/>
              <a:gd name="connsiteX1" fmla="*/ 6055200 w 6055200"/>
              <a:gd name="connsiteY1" fmla="*/ 0 h 4744529"/>
              <a:gd name="connsiteX2" fmla="*/ 6055200 w 6055200"/>
              <a:gd name="connsiteY2" fmla="*/ 4744529 h 4744529"/>
              <a:gd name="connsiteX3" fmla="*/ 0 w 6055200"/>
              <a:gd name="connsiteY3" fmla="*/ 4744529 h 4744529"/>
            </a:gdLst>
            <a:ahLst/>
            <a:cxnLst>
              <a:cxn ang="0">
                <a:pos x="connsiteX0" y="connsiteY0"/>
              </a:cxn>
              <a:cxn ang="0">
                <a:pos x="connsiteX1" y="connsiteY1"/>
              </a:cxn>
              <a:cxn ang="0">
                <a:pos x="connsiteX2" y="connsiteY2"/>
              </a:cxn>
              <a:cxn ang="0">
                <a:pos x="connsiteX3" y="connsiteY3"/>
              </a:cxn>
            </a:cxnLst>
            <a:rect l="l" t="t" r="r" b="b"/>
            <a:pathLst>
              <a:path w="6055200" h="4744529">
                <a:moveTo>
                  <a:pt x="1805307" y="0"/>
                </a:moveTo>
                <a:lnTo>
                  <a:pt x="6055200" y="0"/>
                </a:lnTo>
                <a:lnTo>
                  <a:pt x="6055200" y="4744529"/>
                </a:lnTo>
                <a:lnTo>
                  <a:pt x="0" y="4744529"/>
                </a:lnTo>
                <a:close/>
              </a:path>
            </a:pathLst>
          </a:custGeom>
        </p:spPr>
        <p:txBody>
          <a:bodyPr wrap="square" anchor="ctr">
            <a:noAutofit/>
          </a:bodyPr>
          <a:lstStyle>
            <a:lvl1pPr algn="ctr">
              <a:defRPr>
                <a:solidFill>
                  <a:schemeClr val="bg1"/>
                </a:solidFill>
              </a:defRPr>
            </a:lvl1pPr>
          </a:lstStyle>
          <a:p>
            <a:endParaRPr lang="en-US"/>
          </a:p>
        </p:txBody>
      </p:sp>
      <p:grpSp>
        <p:nvGrpSpPr>
          <p:cNvPr id="17" name="Group 16">
            <a:extLst>
              <a:ext uri="{FF2B5EF4-FFF2-40B4-BE49-F238E27FC236}">
                <a16:creationId xmlns:a16="http://schemas.microsoft.com/office/drawing/2014/main" id="{6824FB13-A710-3604-1DFA-7EB16A1599DD}"/>
              </a:ext>
            </a:extLst>
          </p:cNvPr>
          <p:cNvGrpSpPr/>
          <p:nvPr userDrawn="1"/>
        </p:nvGrpSpPr>
        <p:grpSpPr>
          <a:xfrm>
            <a:off x="11084200" y="316625"/>
            <a:ext cx="761725" cy="157981"/>
            <a:chOff x="9242701" y="249950"/>
            <a:chExt cx="652960" cy="135423"/>
          </a:xfrm>
        </p:grpSpPr>
        <p:sp>
          <p:nvSpPr>
            <p:cNvPr id="18" name="object 6">
              <a:extLst>
                <a:ext uri="{FF2B5EF4-FFF2-40B4-BE49-F238E27FC236}">
                  <a16:creationId xmlns:a16="http://schemas.microsoft.com/office/drawing/2014/main" id="{B25B4BF6-52E5-389C-804A-F07AE19AC3A0}"/>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19" name="object 7">
              <a:extLst>
                <a:ext uri="{FF2B5EF4-FFF2-40B4-BE49-F238E27FC236}">
                  <a16:creationId xmlns:a16="http://schemas.microsoft.com/office/drawing/2014/main" id="{461B9713-8B60-111C-CC58-694680C56E5C}"/>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20" name="object 8">
              <a:extLst>
                <a:ext uri="{FF2B5EF4-FFF2-40B4-BE49-F238E27FC236}">
                  <a16:creationId xmlns:a16="http://schemas.microsoft.com/office/drawing/2014/main" id="{AEF4C171-5B2C-20F6-F682-059D5043D14D}"/>
                </a:ext>
              </a:extLst>
            </p:cNvPr>
            <p:cNvGrpSpPr/>
            <p:nvPr/>
          </p:nvGrpSpPr>
          <p:grpSpPr>
            <a:xfrm>
              <a:off x="9242701" y="249950"/>
              <a:ext cx="202816" cy="135423"/>
              <a:chOff x="18288992" y="494982"/>
              <a:chExt cx="401320" cy="267970"/>
            </a:xfrm>
          </p:grpSpPr>
          <p:sp>
            <p:nvSpPr>
              <p:cNvPr id="26" name="object 9">
                <a:extLst>
                  <a:ext uri="{FF2B5EF4-FFF2-40B4-BE49-F238E27FC236}">
                    <a16:creationId xmlns:a16="http://schemas.microsoft.com/office/drawing/2014/main" id="{4DBBD0F8-636E-924E-251F-1E750B7D6ECA}"/>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7" name="object 10">
                <a:extLst>
                  <a:ext uri="{FF2B5EF4-FFF2-40B4-BE49-F238E27FC236}">
                    <a16:creationId xmlns:a16="http://schemas.microsoft.com/office/drawing/2014/main" id="{32FE21A8-0292-E992-68A7-D493E81C6FA2}"/>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9" name="object 11">
                <a:extLst>
                  <a:ext uri="{FF2B5EF4-FFF2-40B4-BE49-F238E27FC236}">
                    <a16:creationId xmlns:a16="http://schemas.microsoft.com/office/drawing/2014/main" id="{A8F8113F-F527-DF24-6F62-275E5BECDA8F}"/>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21" name="object 22">
              <a:extLst>
                <a:ext uri="{FF2B5EF4-FFF2-40B4-BE49-F238E27FC236}">
                  <a16:creationId xmlns:a16="http://schemas.microsoft.com/office/drawing/2014/main" id="{A3EB1A4C-0B99-1909-6DBD-1BE3C0FDE593}"/>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22" name="object 23">
              <a:extLst>
                <a:ext uri="{FF2B5EF4-FFF2-40B4-BE49-F238E27FC236}">
                  <a16:creationId xmlns:a16="http://schemas.microsoft.com/office/drawing/2014/main" id="{DF528001-5EB3-DE52-0785-82DFA8E56541}"/>
                </a:ext>
              </a:extLst>
            </p:cNvPr>
            <p:cNvGrpSpPr/>
            <p:nvPr/>
          </p:nvGrpSpPr>
          <p:grpSpPr>
            <a:xfrm>
              <a:off x="9242701" y="249950"/>
              <a:ext cx="202816" cy="135423"/>
              <a:chOff x="18288992" y="494982"/>
              <a:chExt cx="401320" cy="267970"/>
            </a:xfrm>
          </p:grpSpPr>
          <p:sp>
            <p:nvSpPr>
              <p:cNvPr id="23" name="object 24">
                <a:extLst>
                  <a:ext uri="{FF2B5EF4-FFF2-40B4-BE49-F238E27FC236}">
                    <a16:creationId xmlns:a16="http://schemas.microsoft.com/office/drawing/2014/main" id="{B43A1203-EFD0-52EB-E965-58B41339FDC2}"/>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4" name="object 25">
                <a:extLst>
                  <a:ext uri="{FF2B5EF4-FFF2-40B4-BE49-F238E27FC236}">
                    <a16:creationId xmlns:a16="http://schemas.microsoft.com/office/drawing/2014/main" id="{EA8187B0-9D47-5A92-0663-7EAD561F4B20}"/>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5" name="object 26">
                <a:extLst>
                  <a:ext uri="{FF2B5EF4-FFF2-40B4-BE49-F238E27FC236}">
                    <a16:creationId xmlns:a16="http://schemas.microsoft.com/office/drawing/2014/main" id="{BF92E0E9-0288-3B16-4BCF-DD834E568113}"/>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5" name="Slide Number Placeholder 2">
            <a:extLst>
              <a:ext uri="{FF2B5EF4-FFF2-40B4-BE49-F238E27FC236}">
                <a16:creationId xmlns:a16="http://schemas.microsoft.com/office/drawing/2014/main" id="{2C1002A3-456E-1A18-2602-0141FE1F4FFA}"/>
              </a:ext>
            </a:extLst>
          </p:cNvPr>
          <p:cNvSpPr>
            <a:spLocks noGrp="1"/>
          </p:cNvSpPr>
          <p:nvPr>
            <p:ph type="sldNum" sz="quarter" idx="10"/>
          </p:nvPr>
        </p:nvSpPr>
        <p:spPr>
          <a:xfrm>
            <a:off x="1" y="6356350"/>
            <a:ext cx="491300" cy="365125"/>
          </a:xfrm>
        </p:spPr>
        <p:txBody>
          <a:bodyPr/>
          <a:lstStyle>
            <a:lvl1pPr>
              <a:defRPr>
                <a:solidFill>
                  <a:schemeClr val="bg1"/>
                </a:solidFill>
              </a:defRPr>
            </a:lvl1pPr>
          </a:lstStyle>
          <a:p>
            <a:fld id="{C4B1DB5C-CBD1-46F1-83D6-F5AA23577CB7}" type="slidenum">
              <a:rPr lang="en-GB" smtClean="0"/>
              <a:pPr/>
              <a:t>‹#›</a:t>
            </a:fld>
            <a:endParaRPr lang="en-GB"/>
          </a:p>
        </p:txBody>
      </p:sp>
      <p:sp>
        <p:nvSpPr>
          <p:cNvPr id="36" name="TextBox 35">
            <a:extLst>
              <a:ext uri="{FF2B5EF4-FFF2-40B4-BE49-F238E27FC236}">
                <a16:creationId xmlns:a16="http://schemas.microsoft.com/office/drawing/2014/main" id="{00439E84-97CE-7951-71AF-552278CECA61}"/>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2024 Tata Technologies. All rights reserved. All other trademarks are trademarks of their respective owners.</a:t>
            </a:r>
          </a:p>
        </p:txBody>
      </p:sp>
      <p:pic>
        <p:nvPicPr>
          <p:cNvPr id="2" name="Picture 1">
            <a:extLst>
              <a:ext uri="{FF2B5EF4-FFF2-40B4-BE49-F238E27FC236}">
                <a16:creationId xmlns:a16="http://schemas.microsoft.com/office/drawing/2014/main" id="{B1A6F1BC-C3E5-67C9-81F0-EA0902E0EAD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4" name="Graphic 3">
            <a:extLst>
              <a:ext uri="{FF2B5EF4-FFF2-40B4-BE49-F238E27FC236}">
                <a16:creationId xmlns:a16="http://schemas.microsoft.com/office/drawing/2014/main" id="{B4302C14-2A55-A7F8-0F5D-AC6437B1118B}"/>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03998" y="6408070"/>
            <a:ext cx="2135346" cy="168971"/>
          </a:xfrm>
          <a:prstGeom prst="rect">
            <a:avLst/>
          </a:prstGeom>
        </p:spPr>
      </p:pic>
      <p:sp>
        <p:nvSpPr>
          <p:cNvPr id="9" name="hcSlideMaster.Cover blue 1Header" descr="Classification: Public">
            <a:extLst>
              <a:ext uri="{FF2B5EF4-FFF2-40B4-BE49-F238E27FC236}">
                <a16:creationId xmlns:a16="http://schemas.microsoft.com/office/drawing/2014/main" id="{7AD67EB5-CD64-067B-5018-DAA2DC1F4FD7}"/>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407366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7A3324-CF26-0748-B4CF-963B702B3F50}"/>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8" name="Text Placeholder 6">
            <a:extLst>
              <a:ext uri="{FF2B5EF4-FFF2-40B4-BE49-F238E27FC236}">
                <a16:creationId xmlns:a16="http://schemas.microsoft.com/office/drawing/2014/main" id="{7800C36E-23A3-A880-59DF-BC9A66F7F1F4}"/>
              </a:ext>
            </a:extLst>
          </p:cNvPr>
          <p:cNvSpPr>
            <a:spLocks noGrp="1"/>
          </p:cNvSpPr>
          <p:nvPr>
            <p:ph type="body" sz="quarter" idx="13" hasCustomPrompt="1"/>
          </p:nvPr>
        </p:nvSpPr>
        <p:spPr>
          <a:xfrm>
            <a:off x="4059298" y="804347"/>
            <a:ext cx="6292400" cy="1377087"/>
          </a:xfrm>
        </p:spPr>
        <p:txBody>
          <a:bodyPr/>
          <a:lstStyle>
            <a:lvl1pPr marL="0" indent="0">
              <a:lnSpc>
                <a:spcPct val="90000"/>
              </a:lnSpc>
              <a:spcBef>
                <a:spcPts val="0"/>
              </a:spcBef>
              <a:buNone/>
              <a:defRPr sz="1800">
                <a:solidFill>
                  <a:schemeClr val="bg2"/>
                </a:solidFill>
              </a:defRPr>
            </a:lvl1pPr>
          </a:lstStyle>
          <a:p>
            <a:pPr lvl="0"/>
            <a:r>
              <a:rPr lang="en-GB"/>
              <a:t>Click here to edit subheading</a:t>
            </a:r>
            <a:endParaRPr lang="en-US"/>
          </a:p>
        </p:txBody>
      </p:sp>
      <p:sp>
        <p:nvSpPr>
          <p:cNvPr id="9" name="Text Placeholder 6">
            <a:extLst>
              <a:ext uri="{FF2B5EF4-FFF2-40B4-BE49-F238E27FC236}">
                <a16:creationId xmlns:a16="http://schemas.microsoft.com/office/drawing/2014/main" id="{7A5A69EF-2F3B-DFCB-5808-DFE7FC9E747E}"/>
              </a:ext>
            </a:extLst>
          </p:cNvPr>
          <p:cNvSpPr>
            <a:spLocks noGrp="1"/>
          </p:cNvSpPr>
          <p:nvPr>
            <p:ph type="body" sz="quarter" idx="14" hasCustomPrompt="1"/>
          </p:nvPr>
        </p:nvSpPr>
        <p:spPr>
          <a:xfrm>
            <a:off x="232399" y="2342167"/>
            <a:ext cx="11672054" cy="3834795"/>
          </a:xfrm>
        </p:spPr>
        <p:txBody>
          <a:bodyPr numCol="4" spcCol="252000"/>
          <a:lstStyle>
            <a:lvl1pPr marL="285750" indent="-285750">
              <a:lnSpc>
                <a:spcPct val="100000"/>
              </a:lnSpc>
              <a:spcBef>
                <a:spcPts val="0"/>
              </a:spcBef>
              <a:buFont typeface="Arial" panose="020B0604020202020204" pitchFamily="34" charset="0"/>
              <a:buChar char="•"/>
              <a:defRPr sz="1600">
                <a:solidFill>
                  <a:schemeClr val="tx1"/>
                </a:solidFill>
              </a:defRPr>
            </a:lvl1pPr>
          </a:lstStyle>
          <a:p>
            <a:pPr lvl="0"/>
            <a:r>
              <a:rPr lang="en-GB"/>
              <a:t>Click here to edit content text</a:t>
            </a:r>
            <a:endParaRPr lang="en-US"/>
          </a:p>
        </p:txBody>
      </p:sp>
      <p:sp>
        <p:nvSpPr>
          <p:cNvPr id="12" name="Title 1">
            <a:extLst>
              <a:ext uri="{FF2B5EF4-FFF2-40B4-BE49-F238E27FC236}">
                <a16:creationId xmlns:a16="http://schemas.microsoft.com/office/drawing/2014/main" id="{949DDFE2-9038-836D-DA36-FAA59D5D3400}"/>
              </a:ext>
            </a:extLst>
          </p:cNvPr>
          <p:cNvSpPr>
            <a:spLocks noGrp="1"/>
          </p:cNvSpPr>
          <p:nvPr>
            <p:ph type="title" hasCustomPrompt="1"/>
          </p:nvPr>
        </p:nvSpPr>
        <p:spPr>
          <a:xfrm>
            <a:off x="228351" y="849277"/>
            <a:ext cx="2721884" cy="1356365"/>
          </a:xfrm>
          <a:prstGeom prst="rect">
            <a:avLst/>
          </a:prstGeom>
        </p:spPr>
        <p:txBody>
          <a:bodyPr/>
          <a:lstStyle>
            <a:lvl1pPr>
              <a:lnSpc>
                <a:spcPct val="90000"/>
              </a:lnSpc>
              <a:spcBef>
                <a:spcPts val="0"/>
              </a:spcBef>
              <a:defRPr sz="2800">
                <a:solidFill>
                  <a:schemeClr val="tx2"/>
                </a:solidFill>
              </a:defRPr>
            </a:lvl1pPr>
          </a:lstStyle>
          <a:p>
            <a:r>
              <a:rPr lang="en-GB"/>
              <a:t>Click to edit title</a:t>
            </a:r>
            <a:endParaRPr lang="en-US"/>
          </a:p>
        </p:txBody>
      </p:sp>
      <p:grpSp>
        <p:nvGrpSpPr>
          <p:cNvPr id="16" name="Group 15">
            <a:extLst>
              <a:ext uri="{FF2B5EF4-FFF2-40B4-BE49-F238E27FC236}">
                <a16:creationId xmlns:a16="http://schemas.microsoft.com/office/drawing/2014/main" id="{E8D51EC2-0C3E-D847-A05D-4AB70622EA52}"/>
              </a:ext>
            </a:extLst>
          </p:cNvPr>
          <p:cNvGrpSpPr/>
          <p:nvPr userDrawn="1"/>
        </p:nvGrpSpPr>
        <p:grpSpPr>
          <a:xfrm>
            <a:off x="11084199" y="316456"/>
            <a:ext cx="761726" cy="157980"/>
            <a:chOff x="9242701" y="249950"/>
            <a:chExt cx="652960" cy="135423"/>
          </a:xfrm>
        </p:grpSpPr>
        <p:sp>
          <p:nvSpPr>
            <p:cNvPr id="17" name="object 11">
              <a:extLst>
                <a:ext uri="{FF2B5EF4-FFF2-40B4-BE49-F238E27FC236}">
                  <a16:creationId xmlns:a16="http://schemas.microsoft.com/office/drawing/2014/main" id="{29221EF7-6A51-8F7D-B564-929FB26C6D95}"/>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8" name="object 12">
              <a:extLst>
                <a:ext uri="{FF2B5EF4-FFF2-40B4-BE49-F238E27FC236}">
                  <a16:creationId xmlns:a16="http://schemas.microsoft.com/office/drawing/2014/main" id="{218582E0-2A5B-56D8-0C63-76593A0A51A3}"/>
                </a:ext>
              </a:extLst>
            </p:cNvPr>
            <p:cNvGrpSpPr/>
            <p:nvPr/>
          </p:nvGrpSpPr>
          <p:grpSpPr>
            <a:xfrm>
              <a:off x="9242701" y="249950"/>
              <a:ext cx="202816" cy="135423"/>
              <a:chOff x="18288992" y="494982"/>
              <a:chExt cx="401320" cy="267970"/>
            </a:xfrm>
          </p:grpSpPr>
          <p:sp>
            <p:nvSpPr>
              <p:cNvPr id="19" name="object 13">
                <a:extLst>
                  <a:ext uri="{FF2B5EF4-FFF2-40B4-BE49-F238E27FC236}">
                    <a16:creationId xmlns:a16="http://schemas.microsoft.com/office/drawing/2014/main" id="{EA476F20-B3D1-DC85-8A95-9A5505D7C3D1}"/>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20" name="object 14">
                <a:extLst>
                  <a:ext uri="{FF2B5EF4-FFF2-40B4-BE49-F238E27FC236}">
                    <a16:creationId xmlns:a16="http://schemas.microsoft.com/office/drawing/2014/main" id="{3582D895-C8C8-B690-AD9F-10B1629E86CE}"/>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1" name="object 15">
                <a:extLst>
                  <a:ext uri="{FF2B5EF4-FFF2-40B4-BE49-F238E27FC236}">
                    <a16:creationId xmlns:a16="http://schemas.microsoft.com/office/drawing/2014/main" id="{D161E6C6-0726-A22E-7F8C-EBF4C37F0833}"/>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25" name="TextBox 24">
            <a:extLst>
              <a:ext uri="{FF2B5EF4-FFF2-40B4-BE49-F238E27FC236}">
                <a16:creationId xmlns:a16="http://schemas.microsoft.com/office/drawing/2014/main" id="{8C19C1E7-8295-246C-61F7-8607BE60CAD7}"/>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 name="Graphic 1">
            <a:extLst>
              <a:ext uri="{FF2B5EF4-FFF2-40B4-BE49-F238E27FC236}">
                <a16:creationId xmlns:a16="http://schemas.microsoft.com/office/drawing/2014/main" id="{9EC83742-40DE-8290-CFF8-C1B1B5865C2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DEB91A90-AA04-8182-D29F-C01BBA40089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5" name="hcSlideMaster.1_Content 1Header" descr="Classification: Public">
            <a:extLst>
              <a:ext uri="{FF2B5EF4-FFF2-40B4-BE49-F238E27FC236}">
                <a16:creationId xmlns:a16="http://schemas.microsoft.com/office/drawing/2014/main" id="{5AD9D00C-1651-2DA1-C064-E3F9776B81CC}"/>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5071175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0D7A0BF0-2489-55D2-D22F-70F6A243178F}"/>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sp>
        <p:nvSpPr>
          <p:cNvPr id="3" name="Slide Number Placeholder 2">
            <a:extLst>
              <a:ext uri="{FF2B5EF4-FFF2-40B4-BE49-F238E27FC236}">
                <a16:creationId xmlns:a16="http://schemas.microsoft.com/office/drawing/2014/main" id="{458B7FC8-EE15-AEF0-1D58-CE9F1AEC3A63}"/>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10" name="Text Placeholder 6">
            <a:extLst>
              <a:ext uri="{FF2B5EF4-FFF2-40B4-BE49-F238E27FC236}">
                <a16:creationId xmlns:a16="http://schemas.microsoft.com/office/drawing/2014/main" id="{B58CDEAE-0597-06FC-ABED-A9C01545D022}"/>
              </a:ext>
            </a:extLst>
          </p:cNvPr>
          <p:cNvSpPr>
            <a:spLocks noGrp="1"/>
          </p:cNvSpPr>
          <p:nvPr>
            <p:ph type="body" sz="quarter" idx="14" hasCustomPrompt="1"/>
          </p:nvPr>
        </p:nvSpPr>
        <p:spPr>
          <a:xfrm>
            <a:off x="4140679" y="1794295"/>
            <a:ext cx="7818922" cy="4382668"/>
          </a:xfrm>
        </p:spPr>
        <p:txBody>
          <a:bodyPr numCol="2" spcCol="252000"/>
          <a:lstStyle>
            <a:lvl1pPr marL="285750" indent="-285750">
              <a:lnSpc>
                <a:spcPct val="100000"/>
              </a:lnSpc>
              <a:spcBef>
                <a:spcPts val="0"/>
              </a:spcBef>
              <a:buFont typeface="Arial" panose="020B0604020202020204" pitchFamily="34" charset="0"/>
              <a:buChar char="•"/>
              <a:defRPr sz="1600">
                <a:solidFill>
                  <a:schemeClr val="tx1"/>
                </a:solidFill>
              </a:defRPr>
            </a:lvl1pPr>
          </a:lstStyle>
          <a:p>
            <a:pPr lvl="0"/>
            <a:r>
              <a:rPr lang="en-GB"/>
              <a:t>Click here to edit content text</a:t>
            </a:r>
            <a:endParaRPr lang="en-US"/>
          </a:p>
        </p:txBody>
      </p:sp>
      <p:sp>
        <p:nvSpPr>
          <p:cNvPr id="12" name="Picture Placeholder 11">
            <a:extLst>
              <a:ext uri="{FF2B5EF4-FFF2-40B4-BE49-F238E27FC236}">
                <a16:creationId xmlns:a16="http://schemas.microsoft.com/office/drawing/2014/main" id="{B5D368A5-187B-6D30-1945-820656F673A2}"/>
              </a:ext>
            </a:extLst>
          </p:cNvPr>
          <p:cNvSpPr>
            <a:spLocks noGrp="1"/>
          </p:cNvSpPr>
          <p:nvPr>
            <p:ph type="pic" sz="quarter" idx="15"/>
          </p:nvPr>
        </p:nvSpPr>
        <p:spPr>
          <a:xfrm>
            <a:off x="0" y="1811338"/>
            <a:ext cx="3675063" cy="4365625"/>
          </a:xfrm>
          <a:solidFill>
            <a:schemeClr val="bg1">
              <a:lumMod val="95000"/>
            </a:schemeClr>
          </a:solidFill>
        </p:spPr>
        <p:txBody>
          <a:bodyPr anchor="ctr"/>
          <a:lstStyle>
            <a:lvl1pPr algn="ctr">
              <a:defRPr/>
            </a:lvl1pPr>
          </a:lstStyle>
          <a:p>
            <a:endParaRPr lang="en-US"/>
          </a:p>
        </p:txBody>
      </p:sp>
      <p:sp>
        <p:nvSpPr>
          <p:cNvPr id="17" name="Title 1">
            <a:extLst>
              <a:ext uri="{FF2B5EF4-FFF2-40B4-BE49-F238E27FC236}">
                <a16:creationId xmlns:a16="http://schemas.microsoft.com/office/drawing/2014/main" id="{57CA5432-E6C4-9E0E-4AE7-A5CAD48F4F7D}"/>
              </a:ext>
            </a:extLst>
          </p:cNvPr>
          <p:cNvSpPr>
            <a:spLocks noGrp="1"/>
          </p:cNvSpPr>
          <p:nvPr>
            <p:ph type="title" hasCustomPrompt="1"/>
          </p:nvPr>
        </p:nvSpPr>
        <p:spPr>
          <a:xfrm>
            <a:off x="228350" y="849278"/>
            <a:ext cx="11727202" cy="841500"/>
          </a:xfrm>
          <a:prstGeom prst="rect">
            <a:avLst/>
          </a:prstGeom>
        </p:spPr>
        <p:txBody>
          <a:bodyPr/>
          <a:lstStyle>
            <a:lvl1pPr>
              <a:lnSpc>
                <a:spcPct val="90000"/>
              </a:lnSpc>
              <a:spcBef>
                <a:spcPts val="0"/>
              </a:spcBef>
              <a:defRPr sz="2800">
                <a:solidFill>
                  <a:schemeClr val="tx2"/>
                </a:solidFill>
              </a:defRPr>
            </a:lvl1pPr>
          </a:lstStyle>
          <a:p>
            <a:r>
              <a:rPr lang="en-GB"/>
              <a:t>Click to edit title</a:t>
            </a:r>
            <a:endParaRPr lang="en-US"/>
          </a:p>
        </p:txBody>
      </p:sp>
      <p:grpSp>
        <p:nvGrpSpPr>
          <p:cNvPr id="21" name="Group 20">
            <a:extLst>
              <a:ext uri="{FF2B5EF4-FFF2-40B4-BE49-F238E27FC236}">
                <a16:creationId xmlns:a16="http://schemas.microsoft.com/office/drawing/2014/main" id="{53874EF4-1CF7-7897-D289-2ACFF353C026}"/>
              </a:ext>
            </a:extLst>
          </p:cNvPr>
          <p:cNvGrpSpPr/>
          <p:nvPr userDrawn="1"/>
        </p:nvGrpSpPr>
        <p:grpSpPr>
          <a:xfrm>
            <a:off x="11084199" y="316456"/>
            <a:ext cx="761726" cy="157980"/>
            <a:chOff x="9242701" y="249950"/>
            <a:chExt cx="652960" cy="135423"/>
          </a:xfrm>
        </p:grpSpPr>
        <p:sp>
          <p:nvSpPr>
            <p:cNvPr id="22" name="object 11">
              <a:extLst>
                <a:ext uri="{FF2B5EF4-FFF2-40B4-BE49-F238E27FC236}">
                  <a16:creationId xmlns:a16="http://schemas.microsoft.com/office/drawing/2014/main" id="{E6613F8F-3605-BDAD-82A2-772717016A50}"/>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23" name="object 12">
              <a:extLst>
                <a:ext uri="{FF2B5EF4-FFF2-40B4-BE49-F238E27FC236}">
                  <a16:creationId xmlns:a16="http://schemas.microsoft.com/office/drawing/2014/main" id="{D5DDB524-DC96-9CC5-5D30-5121EC25B0F7}"/>
                </a:ext>
              </a:extLst>
            </p:cNvPr>
            <p:cNvGrpSpPr/>
            <p:nvPr/>
          </p:nvGrpSpPr>
          <p:grpSpPr>
            <a:xfrm>
              <a:off x="9242701" y="249950"/>
              <a:ext cx="202816" cy="135423"/>
              <a:chOff x="18288992" y="494982"/>
              <a:chExt cx="401320" cy="267970"/>
            </a:xfrm>
          </p:grpSpPr>
          <p:sp>
            <p:nvSpPr>
              <p:cNvPr id="24" name="object 13">
                <a:extLst>
                  <a:ext uri="{FF2B5EF4-FFF2-40B4-BE49-F238E27FC236}">
                    <a16:creationId xmlns:a16="http://schemas.microsoft.com/office/drawing/2014/main" id="{08685EC9-126E-7223-FB54-4682ABB8AF49}"/>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25" name="object 14">
                <a:extLst>
                  <a:ext uri="{FF2B5EF4-FFF2-40B4-BE49-F238E27FC236}">
                    <a16:creationId xmlns:a16="http://schemas.microsoft.com/office/drawing/2014/main" id="{638480FE-5064-365E-0764-1EDB515E42D2}"/>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6" name="object 15">
                <a:extLst>
                  <a:ext uri="{FF2B5EF4-FFF2-40B4-BE49-F238E27FC236}">
                    <a16:creationId xmlns:a16="http://schemas.microsoft.com/office/drawing/2014/main" id="{9EB73C38-AE3B-108A-9FC8-295E5E8C530C}"/>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pic>
        <p:nvPicPr>
          <p:cNvPr id="2" name="Graphic 1">
            <a:extLst>
              <a:ext uri="{FF2B5EF4-FFF2-40B4-BE49-F238E27FC236}">
                <a16:creationId xmlns:a16="http://schemas.microsoft.com/office/drawing/2014/main" id="{561E534A-69F6-B1A3-24E7-9142C3EB8D7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B17AAD12-2BF6-A555-A216-D3FB1B197F32}"/>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5" name="hcSlideMaster.1_Content 2Header" descr="Classification: Public">
            <a:extLst>
              <a:ext uri="{FF2B5EF4-FFF2-40B4-BE49-F238E27FC236}">
                <a16:creationId xmlns:a16="http://schemas.microsoft.com/office/drawing/2014/main" id="{B33A6184-D315-A597-AE2B-4551F8B6D152}"/>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8233904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3">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5BE10B0-7D06-3774-CE14-749E435E7383}"/>
              </a:ext>
            </a:extLst>
          </p:cNvPr>
          <p:cNvSpPr>
            <a:spLocks noGrp="1"/>
          </p:cNvSpPr>
          <p:nvPr>
            <p:ph type="title" hasCustomPrompt="1"/>
          </p:nvPr>
        </p:nvSpPr>
        <p:spPr>
          <a:xfrm>
            <a:off x="228350" y="849278"/>
            <a:ext cx="11727202" cy="841500"/>
          </a:xfrm>
          <a:prstGeom prst="rect">
            <a:avLst/>
          </a:prstGeom>
        </p:spPr>
        <p:txBody>
          <a:bodyPr/>
          <a:lstStyle>
            <a:lvl1pPr>
              <a:lnSpc>
                <a:spcPct val="90000"/>
              </a:lnSpc>
              <a:spcBef>
                <a:spcPts val="0"/>
              </a:spcBef>
              <a:defRPr sz="2800">
                <a:solidFill>
                  <a:schemeClr val="tx2"/>
                </a:solidFill>
              </a:defRPr>
            </a:lvl1pPr>
          </a:lstStyle>
          <a:p>
            <a:r>
              <a:rPr lang="en-GB"/>
              <a:t>Click to edit title</a:t>
            </a:r>
            <a:endParaRPr lang="en-US"/>
          </a:p>
        </p:txBody>
      </p:sp>
      <p:sp>
        <p:nvSpPr>
          <p:cNvPr id="3" name="Slide Number Placeholder 2">
            <a:extLst>
              <a:ext uri="{FF2B5EF4-FFF2-40B4-BE49-F238E27FC236}">
                <a16:creationId xmlns:a16="http://schemas.microsoft.com/office/drawing/2014/main" id="{78B86191-9A58-B154-648C-603062C210BE}"/>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8" name="Text Placeholder 6">
            <a:extLst>
              <a:ext uri="{FF2B5EF4-FFF2-40B4-BE49-F238E27FC236}">
                <a16:creationId xmlns:a16="http://schemas.microsoft.com/office/drawing/2014/main" id="{85254999-0687-9882-5AD2-9787176AA3A3}"/>
              </a:ext>
            </a:extLst>
          </p:cNvPr>
          <p:cNvSpPr>
            <a:spLocks noGrp="1"/>
          </p:cNvSpPr>
          <p:nvPr>
            <p:ph type="body" sz="quarter" idx="13" hasCustomPrompt="1"/>
          </p:nvPr>
        </p:nvSpPr>
        <p:spPr>
          <a:xfrm>
            <a:off x="245651" y="1783834"/>
            <a:ext cx="3560323" cy="4427525"/>
          </a:xfrm>
        </p:spPr>
        <p:txBody>
          <a:bodyPr/>
          <a:lstStyle>
            <a:lvl1pPr marL="0" indent="0">
              <a:lnSpc>
                <a:spcPct val="90000"/>
              </a:lnSpc>
              <a:spcBef>
                <a:spcPts val="0"/>
              </a:spcBef>
              <a:buNone/>
              <a:defRPr sz="1800">
                <a:solidFill>
                  <a:schemeClr val="bg2"/>
                </a:solidFill>
              </a:defRPr>
            </a:lvl1pPr>
          </a:lstStyle>
          <a:p>
            <a:pPr lvl="0"/>
            <a:r>
              <a:rPr lang="en-GB"/>
              <a:t>Click here to edit subheading</a:t>
            </a:r>
            <a:endParaRPr lang="en-US"/>
          </a:p>
        </p:txBody>
      </p:sp>
      <p:sp>
        <p:nvSpPr>
          <p:cNvPr id="9" name="Text Placeholder 6">
            <a:extLst>
              <a:ext uri="{FF2B5EF4-FFF2-40B4-BE49-F238E27FC236}">
                <a16:creationId xmlns:a16="http://schemas.microsoft.com/office/drawing/2014/main" id="{CCEC5A13-BD8A-5C44-99F9-90183704A03F}"/>
              </a:ext>
            </a:extLst>
          </p:cNvPr>
          <p:cNvSpPr>
            <a:spLocks noGrp="1"/>
          </p:cNvSpPr>
          <p:nvPr>
            <p:ph type="body" sz="quarter" idx="14" hasCustomPrompt="1"/>
          </p:nvPr>
        </p:nvSpPr>
        <p:spPr>
          <a:xfrm>
            <a:off x="4140679" y="1794295"/>
            <a:ext cx="7818922" cy="4382668"/>
          </a:xfrm>
        </p:spPr>
        <p:txBody>
          <a:bodyPr numCol="2" spcCol="252000"/>
          <a:lstStyle>
            <a:lvl1pPr marL="285750" indent="-285750">
              <a:lnSpc>
                <a:spcPct val="100000"/>
              </a:lnSpc>
              <a:spcBef>
                <a:spcPts val="0"/>
              </a:spcBef>
              <a:buFont typeface="Arial" panose="020B0604020202020204" pitchFamily="34" charset="0"/>
              <a:buChar char="•"/>
              <a:defRPr sz="1600">
                <a:solidFill>
                  <a:schemeClr val="tx1"/>
                </a:solidFill>
              </a:defRPr>
            </a:lvl1pPr>
          </a:lstStyle>
          <a:p>
            <a:pPr lvl="0"/>
            <a:r>
              <a:rPr lang="en-GB"/>
              <a:t>Click here to edit content text</a:t>
            </a:r>
            <a:endParaRPr lang="en-US"/>
          </a:p>
        </p:txBody>
      </p:sp>
      <p:grpSp>
        <p:nvGrpSpPr>
          <p:cNvPr id="14" name="Group 13">
            <a:extLst>
              <a:ext uri="{FF2B5EF4-FFF2-40B4-BE49-F238E27FC236}">
                <a16:creationId xmlns:a16="http://schemas.microsoft.com/office/drawing/2014/main" id="{78E911B2-5E5F-B0B6-39C1-E7365BD2CA74}"/>
              </a:ext>
            </a:extLst>
          </p:cNvPr>
          <p:cNvGrpSpPr/>
          <p:nvPr userDrawn="1"/>
        </p:nvGrpSpPr>
        <p:grpSpPr>
          <a:xfrm>
            <a:off x="11084199" y="316456"/>
            <a:ext cx="761726" cy="157980"/>
            <a:chOff x="9242701" y="249950"/>
            <a:chExt cx="652960" cy="135423"/>
          </a:xfrm>
        </p:grpSpPr>
        <p:sp>
          <p:nvSpPr>
            <p:cNvPr id="15" name="object 11">
              <a:extLst>
                <a:ext uri="{FF2B5EF4-FFF2-40B4-BE49-F238E27FC236}">
                  <a16:creationId xmlns:a16="http://schemas.microsoft.com/office/drawing/2014/main" id="{A0AD5596-5949-C51A-6A23-894B5E4D07CC}"/>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6" name="object 12">
              <a:extLst>
                <a:ext uri="{FF2B5EF4-FFF2-40B4-BE49-F238E27FC236}">
                  <a16:creationId xmlns:a16="http://schemas.microsoft.com/office/drawing/2014/main" id="{97B8DFC4-70D5-CDE7-7C15-B3E1270C90F0}"/>
                </a:ext>
              </a:extLst>
            </p:cNvPr>
            <p:cNvGrpSpPr/>
            <p:nvPr/>
          </p:nvGrpSpPr>
          <p:grpSpPr>
            <a:xfrm>
              <a:off x="9242701" y="249950"/>
              <a:ext cx="202816" cy="135423"/>
              <a:chOff x="18288992" y="494982"/>
              <a:chExt cx="401320" cy="267970"/>
            </a:xfrm>
          </p:grpSpPr>
          <p:sp>
            <p:nvSpPr>
              <p:cNvPr id="17" name="object 13">
                <a:extLst>
                  <a:ext uri="{FF2B5EF4-FFF2-40B4-BE49-F238E27FC236}">
                    <a16:creationId xmlns:a16="http://schemas.microsoft.com/office/drawing/2014/main" id="{CE67B112-2CAF-83BE-F90B-6E34C0063830}"/>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18" name="object 14">
                <a:extLst>
                  <a:ext uri="{FF2B5EF4-FFF2-40B4-BE49-F238E27FC236}">
                    <a16:creationId xmlns:a16="http://schemas.microsoft.com/office/drawing/2014/main" id="{71CFF4BE-368B-4E16-BD10-B17CDBB604F5}"/>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9" name="object 15">
                <a:extLst>
                  <a:ext uri="{FF2B5EF4-FFF2-40B4-BE49-F238E27FC236}">
                    <a16:creationId xmlns:a16="http://schemas.microsoft.com/office/drawing/2014/main" id="{F8F18842-BE90-BB91-20CA-6BA95DA8D919}"/>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23" name="TextBox 22">
            <a:extLst>
              <a:ext uri="{FF2B5EF4-FFF2-40B4-BE49-F238E27FC236}">
                <a16:creationId xmlns:a16="http://schemas.microsoft.com/office/drawing/2014/main" id="{4819D38D-91FB-FD21-94E8-8E11DC131A76}"/>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 name="Graphic 1">
            <a:extLst>
              <a:ext uri="{FF2B5EF4-FFF2-40B4-BE49-F238E27FC236}">
                <a16:creationId xmlns:a16="http://schemas.microsoft.com/office/drawing/2014/main" id="{9DF705A0-4F58-DAFA-E71F-52335FF69508}"/>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E8CB1C1F-7889-0AD0-8E08-5D50F589E528}"/>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5" name="hcSlideMaster.1_Content 3Header" descr="Classification: Public">
            <a:extLst>
              <a:ext uri="{FF2B5EF4-FFF2-40B4-BE49-F238E27FC236}">
                <a16:creationId xmlns:a16="http://schemas.microsoft.com/office/drawing/2014/main" id="{1F17499A-3D2D-EC9C-00E2-6ADE5EC1344B}"/>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16820548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ake out conten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FBFD70-3C18-2321-162F-A711ABA78D79}"/>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4" name="Title 1">
            <a:extLst>
              <a:ext uri="{FF2B5EF4-FFF2-40B4-BE49-F238E27FC236}">
                <a16:creationId xmlns:a16="http://schemas.microsoft.com/office/drawing/2014/main" id="{E89E9659-1D0B-CF86-9FED-50BD26FC6953}"/>
              </a:ext>
            </a:extLst>
          </p:cNvPr>
          <p:cNvSpPr>
            <a:spLocks noGrp="1"/>
          </p:cNvSpPr>
          <p:nvPr>
            <p:ph type="title" hasCustomPrompt="1"/>
          </p:nvPr>
        </p:nvSpPr>
        <p:spPr>
          <a:xfrm>
            <a:off x="228350" y="849278"/>
            <a:ext cx="11727202" cy="841500"/>
          </a:xfrm>
          <a:prstGeom prst="rect">
            <a:avLst/>
          </a:prstGeom>
        </p:spPr>
        <p:txBody>
          <a:bodyPr/>
          <a:lstStyle>
            <a:lvl1pPr>
              <a:lnSpc>
                <a:spcPct val="90000"/>
              </a:lnSpc>
              <a:spcBef>
                <a:spcPts val="0"/>
              </a:spcBef>
              <a:defRPr sz="2800">
                <a:solidFill>
                  <a:schemeClr val="tx2"/>
                </a:solidFill>
              </a:defRPr>
            </a:lvl1pPr>
          </a:lstStyle>
          <a:p>
            <a:r>
              <a:rPr lang="en-GB"/>
              <a:t>Click to edit title</a:t>
            </a:r>
            <a:endParaRPr lang="en-US"/>
          </a:p>
        </p:txBody>
      </p:sp>
      <p:sp>
        <p:nvSpPr>
          <p:cNvPr id="5" name="Slide Number Placeholder 2">
            <a:extLst>
              <a:ext uri="{FF2B5EF4-FFF2-40B4-BE49-F238E27FC236}">
                <a16:creationId xmlns:a16="http://schemas.microsoft.com/office/drawing/2014/main" id="{080D7D7F-D2F3-5979-C17B-19BAF4DAC8F2}"/>
              </a:ext>
            </a:extLst>
          </p:cNvPr>
          <p:cNvSpPr txBox="1">
            <a:spLocks/>
          </p:cNvSpPr>
          <p:nvPr userDrawn="1"/>
        </p:nvSpPr>
        <p:spPr>
          <a:xfrm>
            <a:off x="1" y="6356350"/>
            <a:ext cx="491300" cy="365125"/>
          </a:xfrm>
          <a:prstGeom prst="rect">
            <a:avLst/>
          </a:prstGeom>
        </p:spPr>
        <p:txBody>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1DB5C-CBD1-46F1-83D6-F5AA23577CB7}" type="slidenum">
              <a:rPr lang="en-GB" smtClean="0"/>
              <a:pPr/>
              <a:t>‹#›</a:t>
            </a:fld>
            <a:endParaRPr lang="en-GB"/>
          </a:p>
        </p:txBody>
      </p:sp>
      <p:grpSp>
        <p:nvGrpSpPr>
          <p:cNvPr id="9" name="Group 8">
            <a:extLst>
              <a:ext uri="{FF2B5EF4-FFF2-40B4-BE49-F238E27FC236}">
                <a16:creationId xmlns:a16="http://schemas.microsoft.com/office/drawing/2014/main" id="{A6E7E9FA-85B4-12C7-0FDF-DEBDEB1B4CE4}"/>
              </a:ext>
            </a:extLst>
          </p:cNvPr>
          <p:cNvGrpSpPr/>
          <p:nvPr userDrawn="1"/>
        </p:nvGrpSpPr>
        <p:grpSpPr>
          <a:xfrm>
            <a:off x="11084199" y="316456"/>
            <a:ext cx="761726" cy="157980"/>
            <a:chOff x="9242701" y="249950"/>
            <a:chExt cx="652960" cy="135423"/>
          </a:xfrm>
        </p:grpSpPr>
        <p:sp>
          <p:nvSpPr>
            <p:cNvPr id="10" name="object 11">
              <a:extLst>
                <a:ext uri="{FF2B5EF4-FFF2-40B4-BE49-F238E27FC236}">
                  <a16:creationId xmlns:a16="http://schemas.microsoft.com/office/drawing/2014/main" id="{791F26EF-DFB3-F37F-C87D-CA4927C7BF47}"/>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1" name="object 12">
              <a:extLst>
                <a:ext uri="{FF2B5EF4-FFF2-40B4-BE49-F238E27FC236}">
                  <a16:creationId xmlns:a16="http://schemas.microsoft.com/office/drawing/2014/main" id="{381157A6-A31D-EACE-3441-81D11B73F7BB}"/>
                </a:ext>
              </a:extLst>
            </p:cNvPr>
            <p:cNvGrpSpPr/>
            <p:nvPr/>
          </p:nvGrpSpPr>
          <p:grpSpPr>
            <a:xfrm>
              <a:off x="9242701" y="249950"/>
              <a:ext cx="202816" cy="135423"/>
              <a:chOff x="18288992" y="494982"/>
              <a:chExt cx="401320" cy="267970"/>
            </a:xfrm>
          </p:grpSpPr>
          <p:sp>
            <p:nvSpPr>
              <p:cNvPr id="12" name="object 13">
                <a:extLst>
                  <a:ext uri="{FF2B5EF4-FFF2-40B4-BE49-F238E27FC236}">
                    <a16:creationId xmlns:a16="http://schemas.microsoft.com/office/drawing/2014/main" id="{889F5034-608B-43D1-2219-4069A24E9349}"/>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13" name="object 14">
                <a:extLst>
                  <a:ext uri="{FF2B5EF4-FFF2-40B4-BE49-F238E27FC236}">
                    <a16:creationId xmlns:a16="http://schemas.microsoft.com/office/drawing/2014/main" id="{0EE9E59B-EA70-021F-BA18-5250F882005E}"/>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4" name="object 15">
                <a:extLst>
                  <a:ext uri="{FF2B5EF4-FFF2-40B4-BE49-F238E27FC236}">
                    <a16:creationId xmlns:a16="http://schemas.microsoft.com/office/drawing/2014/main" id="{5C24D282-AFA5-AA9F-290C-0129881396FB}"/>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18" name="TextBox 17">
            <a:extLst>
              <a:ext uri="{FF2B5EF4-FFF2-40B4-BE49-F238E27FC236}">
                <a16:creationId xmlns:a16="http://schemas.microsoft.com/office/drawing/2014/main" id="{5AF80E21-DCAA-A4DC-1BC8-3F45BDE06C2F}"/>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sp>
        <p:nvSpPr>
          <p:cNvPr id="21" name="Text Placeholder 6">
            <a:extLst>
              <a:ext uri="{FF2B5EF4-FFF2-40B4-BE49-F238E27FC236}">
                <a16:creationId xmlns:a16="http://schemas.microsoft.com/office/drawing/2014/main" id="{DEF5E465-E4ED-EDB7-0083-F50556475238}"/>
              </a:ext>
            </a:extLst>
          </p:cNvPr>
          <p:cNvSpPr>
            <a:spLocks noGrp="1"/>
          </p:cNvSpPr>
          <p:nvPr>
            <p:ph type="body" sz="quarter" idx="13" hasCustomPrompt="1"/>
          </p:nvPr>
        </p:nvSpPr>
        <p:spPr>
          <a:xfrm>
            <a:off x="228350" y="2808219"/>
            <a:ext cx="2532103" cy="715648"/>
          </a:xfrm>
        </p:spPr>
        <p:txBody>
          <a:bodyPr/>
          <a:lstStyle>
            <a:lvl1pPr marL="0" indent="0">
              <a:lnSpc>
                <a:spcPct val="90000"/>
              </a:lnSpc>
              <a:spcBef>
                <a:spcPts val="0"/>
              </a:spcBef>
              <a:buNone/>
              <a:defRPr sz="1800">
                <a:solidFill>
                  <a:schemeClr val="tx2"/>
                </a:solidFill>
              </a:defRPr>
            </a:lvl1pPr>
          </a:lstStyle>
          <a:p>
            <a:pPr lvl="0"/>
            <a:r>
              <a:rPr lang="en-GB"/>
              <a:t>Click here to edit subheading</a:t>
            </a:r>
            <a:endParaRPr lang="en-US"/>
          </a:p>
        </p:txBody>
      </p:sp>
      <p:sp>
        <p:nvSpPr>
          <p:cNvPr id="22" name="Text Placeholder 6">
            <a:extLst>
              <a:ext uri="{FF2B5EF4-FFF2-40B4-BE49-F238E27FC236}">
                <a16:creationId xmlns:a16="http://schemas.microsoft.com/office/drawing/2014/main" id="{9C4A0E54-C613-0614-1B01-5D71CD08A788}"/>
              </a:ext>
            </a:extLst>
          </p:cNvPr>
          <p:cNvSpPr>
            <a:spLocks noGrp="1"/>
          </p:cNvSpPr>
          <p:nvPr>
            <p:ph type="body" sz="quarter" idx="14" hasCustomPrompt="1"/>
          </p:nvPr>
        </p:nvSpPr>
        <p:spPr>
          <a:xfrm>
            <a:off x="232399" y="3541120"/>
            <a:ext cx="2528054" cy="2467602"/>
          </a:xfrm>
        </p:spPr>
        <p:txBody>
          <a:bodyPr numCol="1" spcCol="252000"/>
          <a:lstStyle>
            <a:lvl1pPr marL="0" indent="0">
              <a:lnSpc>
                <a:spcPct val="100000"/>
              </a:lnSpc>
              <a:spcBef>
                <a:spcPts val="0"/>
              </a:spcBef>
              <a:buFont typeface="Arial" panose="020B0604020202020204" pitchFamily="34" charset="0"/>
              <a:buNone/>
              <a:defRPr sz="1600">
                <a:solidFill>
                  <a:schemeClr val="tx1"/>
                </a:solidFill>
              </a:defRPr>
            </a:lvl1pPr>
          </a:lstStyle>
          <a:p>
            <a:pPr lvl="0"/>
            <a:r>
              <a:rPr lang="en-GB"/>
              <a:t>Click here to edit content text</a:t>
            </a:r>
            <a:endParaRPr lang="en-US"/>
          </a:p>
        </p:txBody>
      </p:sp>
      <p:sp>
        <p:nvSpPr>
          <p:cNvPr id="23" name="Text Placeholder 6">
            <a:extLst>
              <a:ext uri="{FF2B5EF4-FFF2-40B4-BE49-F238E27FC236}">
                <a16:creationId xmlns:a16="http://schemas.microsoft.com/office/drawing/2014/main" id="{54C69781-3C86-7EE4-BEDE-9A80D9BEAF1F}"/>
              </a:ext>
            </a:extLst>
          </p:cNvPr>
          <p:cNvSpPr>
            <a:spLocks noGrp="1"/>
          </p:cNvSpPr>
          <p:nvPr>
            <p:ph type="body" sz="quarter" idx="15" hasCustomPrompt="1"/>
          </p:nvPr>
        </p:nvSpPr>
        <p:spPr>
          <a:xfrm>
            <a:off x="3109573" y="2808219"/>
            <a:ext cx="2532103" cy="715648"/>
          </a:xfrm>
        </p:spPr>
        <p:txBody>
          <a:bodyPr/>
          <a:lstStyle>
            <a:lvl1pPr marL="0" indent="0">
              <a:lnSpc>
                <a:spcPct val="90000"/>
              </a:lnSpc>
              <a:spcBef>
                <a:spcPts val="0"/>
              </a:spcBef>
              <a:buNone/>
              <a:defRPr sz="1800">
                <a:solidFill>
                  <a:schemeClr val="tx2"/>
                </a:solidFill>
              </a:defRPr>
            </a:lvl1pPr>
          </a:lstStyle>
          <a:p>
            <a:pPr lvl="0"/>
            <a:r>
              <a:rPr lang="en-GB"/>
              <a:t>Click here to edit subheading</a:t>
            </a:r>
            <a:endParaRPr lang="en-US"/>
          </a:p>
        </p:txBody>
      </p:sp>
      <p:sp>
        <p:nvSpPr>
          <p:cNvPr id="24" name="Text Placeholder 6">
            <a:extLst>
              <a:ext uri="{FF2B5EF4-FFF2-40B4-BE49-F238E27FC236}">
                <a16:creationId xmlns:a16="http://schemas.microsoft.com/office/drawing/2014/main" id="{F12380BF-CFDD-4C25-D4C1-05CD64472A91}"/>
              </a:ext>
            </a:extLst>
          </p:cNvPr>
          <p:cNvSpPr>
            <a:spLocks noGrp="1"/>
          </p:cNvSpPr>
          <p:nvPr>
            <p:ph type="body" sz="quarter" idx="16" hasCustomPrompt="1"/>
          </p:nvPr>
        </p:nvSpPr>
        <p:spPr>
          <a:xfrm>
            <a:off x="3113622" y="3541120"/>
            <a:ext cx="2528054" cy="2467602"/>
          </a:xfrm>
        </p:spPr>
        <p:txBody>
          <a:bodyPr numCol="1" spcCol="252000"/>
          <a:lstStyle>
            <a:lvl1pPr marL="0" indent="0">
              <a:lnSpc>
                <a:spcPct val="100000"/>
              </a:lnSpc>
              <a:spcBef>
                <a:spcPts val="0"/>
              </a:spcBef>
              <a:buFont typeface="Arial" panose="020B0604020202020204" pitchFamily="34" charset="0"/>
              <a:buNone/>
              <a:defRPr sz="1600">
                <a:solidFill>
                  <a:schemeClr val="tx1"/>
                </a:solidFill>
              </a:defRPr>
            </a:lvl1pPr>
          </a:lstStyle>
          <a:p>
            <a:pPr lvl="0"/>
            <a:r>
              <a:rPr lang="en-GB"/>
              <a:t>Click here to edit content text</a:t>
            </a:r>
            <a:endParaRPr lang="en-US"/>
          </a:p>
        </p:txBody>
      </p:sp>
      <p:sp>
        <p:nvSpPr>
          <p:cNvPr id="25" name="Text Placeholder 6">
            <a:extLst>
              <a:ext uri="{FF2B5EF4-FFF2-40B4-BE49-F238E27FC236}">
                <a16:creationId xmlns:a16="http://schemas.microsoft.com/office/drawing/2014/main" id="{DAADA72E-0088-1615-8AB0-948F1A0424FD}"/>
              </a:ext>
            </a:extLst>
          </p:cNvPr>
          <p:cNvSpPr>
            <a:spLocks noGrp="1"/>
          </p:cNvSpPr>
          <p:nvPr>
            <p:ph type="body" sz="quarter" idx="17" hasCustomPrompt="1"/>
          </p:nvPr>
        </p:nvSpPr>
        <p:spPr>
          <a:xfrm>
            <a:off x="5985047" y="2808219"/>
            <a:ext cx="2532103" cy="715648"/>
          </a:xfrm>
        </p:spPr>
        <p:txBody>
          <a:bodyPr/>
          <a:lstStyle>
            <a:lvl1pPr marL="0" indent="0">
              <a:lnSpc>
                <a:spcPct val="90000"/>
              </a:lnSpc>
              <a:spcBef>
                <a:spcPts val="0"/>
              </a:spcBef>
              <a:buNone/>
              <a:defRPr sz="1800">
                <a:solidFill>
                  <a:schemeClr val="tx2"/>
                </a:solidFill>
              </a:defRPr>
            </a:lvl1pPr>
          </a:lstStyle>
          <a:p>
            <a:pPr lvl="0"/>
            <a:r>
              <a:rPr lang="en-GB"/>
              <a:t>Click here to edit subheading</a:t>
            </a:r>
            <a:endParaRPr lang="en-US"/>
          </a:p>
        </p:txBody>
      </p:sp>
      <p:sp>
        <p:nvSpPr>
          <p:cNvPr id="26" name="Text Placeholder 6">
            <a:extLst>
              <a:ext uri="{FF2B5EF4-FFF2-40B4-BE49-F238E27FC236}">
                <a16:creationId xmlns:a16="http://schemas.microsoft.com/office/drawing/2014/main" id="{9AAB3673-5B1E-96B4-5E48-A71D5A279866}"/>
              </a:ext>
            </a:extLst>
          </p:cNvPr>
          <p:cNvSpPr>
            <a:spLocks noGrp="1"/>
          </p:cNvSpPr>
          <p:nvPr>
            <p:ph type="body" sz="quarter" idx="18" hasCustomPrompt="1"/>
          </p:nvPr>
        </p:nvSpPr>
        <p:spPr>
          <a:xfrm>
            <a:off x="5989096" y="3541120"/>
            <a:ext cx="2528054" cy="2467602"/>
          </a:xfrm>
        </p:spPr>
        <p:txBody>
          <a:bodyPr numCol="1" spcCol="252000"/>
          <a:lstStyle>
            <a:lvl1pPr marL="0" indent="0">
              <a:lnSpc>
                <a:spcPct val="100000"/>
              </a:lnSpc>
              <a:spcBef>
                <a:spcPts val="0"/>
              </a:spcBef>
              <a:buFont typeface="Arial" panose="020B0604020202020204" pitchFamily="34" charset="0"/>
              <a:buNone/>
              <a:defRPr sz="1600">
                <a:solidFill>
                  <a:schemeClr val="tx1"/>
                </a:solidFill>
              </a:defRPr>
            </a:lvl1pPr>
          </a:lstStyle>
          <a:p>
            <a:pPr lvl="0"/>
            <a:r>
              <a:rPr lang="en-GB"/>
              <a:t>Click here to edit content text</a:t>
            </a:r>
            <a:endParaRPr lang="en-US"/>
          </a:p>
        </p:txBody>
      </p:sp>
      <p:sp>
        <p:nvSpPr>
          <p:cNvPr id="27" name="Text Placeholder 6">
            <a:extLst>
              <a:ext uri="{FF2B5EF4-FFF2-40B4-BE49-F238E27FC236}">
                <a16:creationId xmlns:a16="http://schemas.microsoft.com/office/drawing/2014/main" id="{9DA7CE95-6E1B-0FC3-8E25-3748608A500F}"/>
              </a:ext>
            </a:extLst>
          </p:cNvPr>
          <p:cNvSpPr>
            <a:spLocks noGrp="1"/>
          </p:cNvSpPr>
          <p:nvPr>
            <p:ph type="body" sz="quarter" idx="19" hasCustomPrompt="1"/>
          </p:nvPr>
        </p:nvSpPr>
        <p:spPr>
          <a:xfrm>
            <a:off x="8860521" y="2808219"/>
            <a:ext cx="2532103" cy="715648"/>
          </a:xfrm>
        </p:spPr>
        <p:txBody>
          <a:bodyPr/>
          <a:lstStyle>
            <a:lvl1pPr marL="0" indent="0">
              <a:lnSpc>
                <a:spcPct val="90000"/>
              </a:lnSpc>
              <a:spcBef>
                <a:spcPts val="0"/>
              </a:spcBef>
              <a:buNone/>
              <a:defRPr sz="1800">
                <a:solidFill>
                  <a:schemeClr val="tx2"/>
                </a:solidFill>
              </a:defRPr>
            </a:lvl1pPr>
          </a:lstStyle>
          <a:p>
            <a:pPr lvl="0"/>
            <a:r>
              <a:rPr lang="en-GB"/>
              <a:t>Click here to edit subheading</a:t>
            </a:r>
            <a:endParaRPr lang="en-US"/>
          </a:p>
        </p:txBody>
      </p:sp>
      <p:sp>
        <p:nvSpPr>
          <p:cNvPr id="28" name="Text Placeholder 6">
            <a:extLst>
              <a:ext uri="{FF2B5EF4-FFF2-40B4-BE49-F238E27FC236}">
                <a16:creationId xmlns:a16="http://schemas.microsoft.com/office/drawing/2014/main" id="{B071E666-91CE-7443-908F-96E3946051D7}"/>
              </a:ext>
            </a:extLst>
          </p:cNvPr>
          <p:cNvSpPr>
            <a:spLocks noGrp="1"/>
          </p:cNvSpPr>
          <p:nvPr>
            <p:ph type="body" sz="quarter" idx="20" hasCustomPrompt="1"/>
          </p:nvPr>
        </p:nvSpPr>
        <p:spPr>
          <a:xfrm>
            <a:off x="8864570" y="3541120"/>
            <a:ext cx="2528054" cy="2467602"/>
          </a:xfrm>
        </p:spPr>
        <p:txBody>
          <a:bodyPr numCol="1" spcCol="252000"/>
          <a:lstStyle>
            <a:lvl1pPr marL="0" indent="0">
              <a:lnSpc>
                <a:spcPct val="100000"/>
              </a:lnSpc>
              <a:spcBef>
                <a:spcPts val="0"/>
              </a:spcBef>
              <a:buFont typeface="Arial" panose="020B0604020202020204" pitchFamily="34" charset="0"/>
              <a:buNone/>
              <a:defRPr sz="1600">
                <a:solidFill>
                  <a:schemeClr val="tx1"/>
                </a:solidFill>
              </a:defRPr>
            </a:lvl1pPr>
          </a:lstStyle>
          <a:p>
            <a:pPr lvl="0"/>
            <a:r>
              <a:rPr lang="en-GB"/>
              <a:t>Click here to edit content text</a:t>
            </a:r>
            <a:endParaRPr lang="en-US"/>
          </a:p>
        </p:txBody>
      </p:sp>
      <p:pic>
        <p:nvPicPr>
          <p:cNvPr id="2" name="Graphic 1">
            <a:extLst>
              <a:ext uri="{FF2B5EF4-FFF2-40B4-BE49-F238E27FC236}">
                <a16:creationId xmlns:a16="http://schemas.microsoft.com/office/drawing/2014/main" id="{3E8E4974-2CD6-68F7-AEE0-50B0BC6EFA0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19" name="Picture 18">
            <a:extLst>
              <a:ext uri="{FF2B5EF4-FFF2-40B4-BE49-F238E27FC236}">
                <a16:creationId xmlns:a16="http://schemas.microsoft.com/office/drawing/2014/main" id="{F0945D07-70C3-A3AE-FA39-8C7ABD48336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6" name="hcSlideMaster.1_Take out contentHeader" descr="Classification: Public">
            <a:extLst>
              <a:ext uri="{FF2B5EF4-FFF2-40B4-BE49-F238E27FC236}">
                <a16:creationId xmlns:a16="http://schemas.microsoft.com/office/drawing/2014/main" id="{605493F6-FA5A-CBCE-A134-9F98759A19DC}"/>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1234701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A5FCA5-C644-95BC-3DE4-9FD7B4368E1E}"/>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28" name="Title 1">
            <a:extLst>
              <a:ext uri="{FF2B5EF4-FFF2-40B4-BE49-F238E27FC236}">
                <a16:creationId xmlns:a16="http://schemas.microsoft.com/office/drawing/2014/main" id="{C2F2E960-7218-0F58-9DF9-7373DE93F7B1}"/>
              </a:ext>
            </a:extLst>
          </p:cNvPr>
          <p:cNvSpPr>
            <a:spLocks noGrp="1"/>
          </p:cNvSpPr>
          <p:nvPr>
            <p:ph type="title" hasCustomPrompt="1"/>
          </p:nvPr>
        </p:nvSpPr>
        <p:spPr>
          <a:xfrm>
            <a:off x="245651" y="2524891"/>
            <a:ext cx="5223495" cy="2374913"/>
          </a:xfrm>
          <a:prstGeom prst="rect">
            <a:avLst/>
          </a:prstGeom>
        </p:spPr>
        <p:txBody>
          <a:bodyPr/>
          <a:lstStyle>
            <a:lvl1pPr>
              <a:lnSpc>
                <a:spcPct val="90000"/>
              </a:lnSpc>
              <a:defRPr sz="3600">
                <a:solidFill>
                  <a:schemeClr val="tx2"/>
                </a:solidFill>
              </a:defRPr>
            </a:lvl1pPr>
          </a:lstStyle>
          <a:p>
            <a:r>
              <a:rPr lang="en-GB"/>
              <a:t>Click to edit title</a:t>
            </a:r>
            <a:endParaRPr lang="en-US"/>
          </a:p>
        </p:txBody>
      </p:sp>
      <p:grpSp>
        <p:nvGrpSpPr>
          <p:cNvPr id="32" name="Group 31">
            <a:extLst>
              <a:ext uri="{FF2B5EF4-FFF2-40B4-BE49-F238E27FC236}">
                <a16:creationId xmlns:a16="http://schemas.microsoft.com/office/drawing/2014/main" id="{8DC0C21F-0F5B-1EF5-BE01-962A50A174DB}"/>
              </a:ext>
            </a:extLst>
          </p:cNvPr>
          <p:cNvGrpSpPr/>
          <p:nvPr userDrawn="1"/>
        </p:nvGrpSpPr>
        <p:grpSpPr>
          <a:xfrm>
            <a:off x="11084199" y="316456"/>
            <a:ext cx="761726" cy="157980"/>
            <a:chOff x="9242701" y="249950"/>
            <a:chExt cx="652960" cy="135423"/>
          </a:xfrm>
        </p:grpSpPr>
        <p:sp>
          <p:nvSpPr>
            <p:cNvPr id="33" name="object 11">
              <a:extLst>
                <a:ext uri="{FF2B5EF4-FFF2-40B4-BE49-F238E27FC236}">
                  <a16:creationId xmlns:a16="http://schemas.microsoft.com/office/drawing/2014/main" id="{50F0DB26-1D94-3566-8F14-0FDE4AA34538}"/>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34" name="object 12">
              <a:extLst>
                <a:ext uri="{FF2B5EF4-FFF2-40B4-BE49-F238E27FC236}">
                  <a16:creationId xmlns:a16="http://schemas.microsoft.com/office/drawing/2014/main" id="{2649BDF4-E0D2-998A-9DCA-2A1E77985255}"/>
                </a:ext>
              </a:extLst>
            </p:cNvPr>
            <p:cNvGrpSpPr/>
            <p:nvPr/>
          </p:nvGrpSpPr>
          <p:grpSpPr>
            <a:xfrm>
              <a:off x="9242701" y="249950"/>
              <a:ext cx="202816" cy="135423"/>
              <a:chOff x="18288992" y="494982"/>
              <a:chExt cx="401320" cy="267970"/>
            </a:xfrm>
          </p:grpSpPr>
          <p:sp>
            <p:nvSpPr>
              <p:cNvPr id="35" name="object 13">
                <a:extLst>
                  <a:ext uri="{FF2B5EF4-FFF2-40B4-BE49-F238E27FC236}">
                    <a16:creationId xmlns:a16="http://schemas.microsoft.com/office/drawing/2014/main" id="{8993F90D-CA94-2ADB-1191-10BF6FA496AD}"/>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36" name="object 14">
                <a:extLst>
                  <a:ext uri="{FF2B5EF4-FFF2-40B4-BE49-F238E27FC236}">
                    <a16:creationId xmlns:a16="http://schemas.microsoft.com/office/drawing/2014/main" id="{5F488FB5-48FF-2E1D-5529-26127B70F2A8}"/>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37" name="object 15">
                <a:extLst>
                  <a:ext uri="{FF2B5EF4-FFF2-40B4-BE49-F238E27FC236}">
                    <a16:creationId xmlns:a16="http://schemas.microsoft.com/office/drawing/2014/main" id="{A17651DC-79A1-1457-9627-F58215E3F615}"/>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41" name="TextBox 40">
            <a:extLst>
              <a:ext uri="{FF2B5EF4-FFF2-40B4-BE49-F238E27FC236}">
                <a16:creationId xmlns:a16="http://schemas.microsoft.com/office/drawing/2014/main" id="{AEBED9D9-66AF-66AE-7E6B-F02C744A193C}"/>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 name="Graphic 1">
            <a:extLst>
              <a:ext uri="{FF2B5EF4-FFF2-40B4-BE49-F238E27FC236}">
                <a16:creationId xmlns:a16="http://schemas.microsoft.com/office/drawing/2014/main" id="{E19AEF77-6DCB-5E57-9279-BC44CA9323C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D8125723-8750-E30C-7581-EC569D05583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pic>
        <p:nvPicPr>
          <p:cNvPr id="5" name="Graphic 4">
            <a:extLst>
              <a:ext uri="{FF2B5EF4-FFF2-40B4-BE49-F238E27FC236}">
                <a16:creationId xmlns:a16="http://schemas.microsoft.com/office/drawing/2014/main" id="{DD6348D2-2A8B-A605-199F-04933E41BA0A}"/>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02745" y="-653144"/>
            <a:ext cx="6139168" cy="7193282"/>
          </a:xfrm>
          <a:prstGeom prst="rect">
            <a:avLst/>
          </a:prstGeom>
        </p:spPr>
      </p:pic>
      <p:sp>
        <p:nvSpPr>
          <p:cNvPr id="6" name="hcSlideMaster.1_Thank you whiteHeader" descr="Classification: Public">
            <a:extLst>
              <a:ext uri="{FF2B5EF4-FFF2-40B4-BE49-F238E27FC236}">
                <a16:creationId xmlns:a16="http://schemas.microsoft.com/office/drawing/2014/main" id="{679B5DD1-8403-4106-485E-6D70F910DB2E}"/>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12786108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chemeClr val="tx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8DAC6E-6536-2639-46BE-F605FC2D484A}"/>
              </a:ext>
            </a:extLst>
          </p:cNvPr>
          <p:cNvSpPr>
            <a:spLocks noGrp="1"/>
          </p:cNvSpPr>
          <p:nvPr>
            <p:ph type="sldNum" sz="quarter" idx="10"/>
          </p:nvPr>
        </p:nvSpPr>
        <p:spPr/>
        <p:txBody>
          <a:bodyPr/>
          <a:lstStyle>
            <a:lvl1pPr>
              <a:defRPr>
                <a:solidFill>
                  <a:schemeClr val="bg1"/>
                </a:solidFill>
              </a:defRPr>
            </a:lvl1pPr>
          </a:lstStyle>
          <a:p>
            <a:fld id="{C4B1DB5C-CBD1-46F1-83D6-F5AA23577CB7}" type="slidenum">
              <a:rPr lang="en-GB" smtClean="0"/>
              <a:pPr/>
              <a:t>‹#›</a:t>
            </a:fld>
            <a:endParaRPr lang="en-GB"/>
          </a:p>
        </p:txBody>
      </p:sp>
      <p:sp>
        <p:nvSpPr>
          <p:cNvPr id="9" name="Title 1">
            <a:extLst>
              <a:ext uri="{FF2B5EF4-FFF2-40B4-BE49-F238E27FC236}">
                <a16:creationId xmlns:a16="http://schemas.microsoft.com/office/drawing/2014/main" id="{C7502FC4-88D1-9105-5D1F-02FEF8912993}"/>
              </a:ext>
            </a:extLst>
          </p:cNvPr>
          <p:cNvSpPr>
            <a:spLocks noGrp="1"/>
          </p:cNvSpPr>
          <p:nvPr>
            <p:ph type="title" hasCustomPrompt="1"/>
          </p:nvPr>
        </p:nvSpPr>
        <p:spPr>
          <a:xfrm>
            <a:off x="245651" y="2524891"/>
            <a:ext cx="5223495" cy="2374913"/>
          </a:xfrm>
          <a:prstGeom prst="rect">
            <a:avLst/>
          </a:prstGeom>
        </p:spPr>
        <p:txBody>
          <a:bodyPr/>
          <a:lstStyle>
            <a:lvl1pPr>
              <a:lnSpc>
                <a:spcPct val="90000"/>
              </a:lnSpc>
              <a:defRPr sz="3600">
                <a:solidFill>
                  <a:schemeClr val="bg1"/>
                </a:solidFill>
              </a:defRPr>
            </a:lvl1pPr>
          </a:lstStyle>
          <a:p>
            <a:r>
              <a:rPr lang="en-GB"/>
              <a:t>Click to edit title</a:t>
            </a:r>
            <a:endParaRPr lang="en-US"/>
          </a:p>
        </p:txBody>
      </p:sp>
      <p:grpSp>
        <p:nvGrpSpPr>
          <p:cNvPr id="17" name="Group 16">
            <a:extLst>
              <a:ext uri="{FF2B5EF4-FFF2-40B4-BE49-F238E27FC236}">
                <a16:creationId xmlns:a16="http://schemas.microsoft.com/office/drawing/2014/main" id="{463FB783-8947-153A-A7DF-AB6F1F104973}"/>
              </a:ext>
            </a:extLst>
          </p:cNvPr>
          <p:cNvGrpSpPr/>
          <p:nvPr userDrawn="1"/>
        </p:nvGrpSpPr>
        <p:grpSpPr>
          <a:xfrm>
            <a:off x="11084200" y="316625"/>
            <a:ext cx="761725" cy="157981"/>
            <a:chOff x="9242701" y="249950"/>
            <a:chExt cx="652960" cy="135423"/>
          </a:xfrm>
        </p:grpSpPr>
        <p:sp>
          <p:nvSpPr>
            <p:cNvPr id="18" name="object 6">
              <a:extLst>
                <a:ext uri="{FF2B5EF4-FFF2-40B4-BE49-F238E27FC236}">
                  <a16:creationId xmlns:a16="http://schemas.microsoft.com/office/drawing/2014/main" id="{B6331E8B-6FCA-C3C4-9011-93330B4BE7D5}"/>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19" name="object 7">
              <a:extLst>
                <a:ext uri="{FF2B5EF4-FFF2-40B4-BE49-F238E27FC236}">
                  <a16:creationId xmlns:a16="http://schemas.microsoft.com/office/drawing/2014/main" id="{5A3CC186-E4D3-B936-134D-7FDFED61DB5C}"/>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20" name="object 8">
              <a:extLst>
                <a:ext uri="{FF2B5EF4-FFF2-40B4-BE49-F238E27FC236}">
                  <a16:creationId xmlns:a16="http://schemas.microsoft.com/office/drawing/2014/main" id="{F45A56E2-5D9B-948F-5DA8-C6C13C59F762}"/>
                </a:ext>
              </a:extLst>
            </p:cNvPr>
            <p:cNvGrpSpPr/>
            <p:nvPr/>
          </p:nvGrpSpPr>
          <p:grpSpPr>
            <a:xfrm>
              <a:off x="9242701" y="249950"/>
              <a:ext cx="202816" cy="135423"/>
              <a:chOff x="18288992" y="494982"/>
              <a:chExt cx="401320" cy="267970"/>
            </a:xfrm>
          </p:grpSpPr>
          <p:sp>
            <p:nvSpPr>
              <p:cNvPr id="26" name="object 9">
                <a:extLst>
                  <a:ext uri="{FF2B5EF4-FFF2-40B4-BE49-F238E27FC236}">
                    <a16:creationId xmlns:a16="http://schemas.microsoft.com/office/drawing/2014/main" id="{C46C7E68-70DF-DF42-8BD2-26F13B18B5EA}"/>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7" name="object 10">
                <a:extLst>
                  <a:ext uri="{FF2B5EF4-FFF2-40B4-BE49-F238E27FC236}">
                    <a16:creationId xmlns:a16="http://schemas.microsoft.com/office/drawing/2014/main" id="{970EFCCF-763D-7B07-5FAC-9A8D7547606A}"/>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8" name="object 11">
                <a:extLst>
                  <a:ext uri="{FF2B5EF4-FFF2-40B4-BE49-F238E27FC236}">
                    <a16:creationId xmlns:a16="http://schemas.microsoft.com/office/drawing/2014/main" id="{43E5053C-0B3D-4312-6F3B-31CD882296B4}"/>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21" name="object 22">
              <a:extLst>
                <a:ext uri="{FF2B5EF4-FFF2-40B4-BE49-F238E27FC236}">
                  <a16:creationId xmlns:a16="http://schemas.microsoft.com/office/drawing/2014/main" id="{8E55562F-DEF2-E464-A64D-98445607D27F}"/>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22" name="object 23">
              <a:extLst>
                <a:ext uri="{FF2B5EF4-FFF2-40B4-BE49-F238E27FC236}">
                  <a16:creationId xmlns:a16="http://schemas.microsoft.com/office/drawing/2014/main" id="{61CCA1EF-63B4-4BBB-11A7-53987B18AB57}"/>
                </a:ext>
              </a:extLst>
            </p:cNvPr>
            <p:cNvGrpSpPr/>
            <p:nvPr/>
          </p:nvGrpSpPr>
          <p:grpSpPr>
            <a:xfrm>
              <a:off x="9242701" y="249950"/>
              <a:ext cx="202816" cy="135423"/>
              <a:chOff x="18288992" y="494982"/>
              <a:chExt cx="401320" cy="267970"/>
            </a:xfrm>
          </p:grpSpPr>
          <p:sp>
            <p:nvSpPr>
              <p:cNvPr id="23" name="object 24">
                <a:extLst>
                  <a:ext uri="{FF2B5EF4-FFF2-40B4-BE49-F238E27FC236}">
                    <a16:creationId xmlns:a16="http://schemas.microsoft.com/office/drawing/2014/main" id="{A7FE668C-57C3-B83C-E15C-4C2D8C35872B}"/>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4" name="object 25">
                <a:extLst>
                  <a:ext uri="{FF2B5EF4-FFF2-40B4-BE49-F238E27FC236}">
                    <a16:creationId xmlns:a16="http://schemas.microsoft.com/office/drawing/2014/main" id="{B4C40346-55E8-7A54-3685-C63372BC9745}"/>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5" name="object 26">
                <a:extLst>
                  <a:ext uri="{FF2B5EF4-FFF2-40B4-BE49-F238E27FC236}">
                    <a16:creationId xmlns:a16="http://schemas.microsoft.com/office/drawing/2014/main" id="{24843CC7-5A77-986D-9140-09546A9222DF}"/>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3" name="TextBox 32">
            <a:extLst>
              <a:ext uri="{FF2B5EF4-FFF2-40B4-BE49-F238E27FC236}">
                <a16:creationId xmlns:a16="http://schemas.microsoft.com/office/drawing/2014/main" id="{73C7E933-9CB4-AAC9-76CC-85B83C515837}"/>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pic>
        <p:nvPicPr>
          <p:cNvPr id="2" name="Picture 1">
            <a:extLst>
              <a:ext uri="{FF2B5EF4-FFF2-40B4-BE49-F238E27FC236}">
                <a16:creationId xmlns:a16="http://schemas.microsoft.com/office/drawing/2014/main" id="{952A6FED-C61E-2B59-B9FB-D70D7F4DFF1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4" name="Graphic 3">
            <a:extLst>
              <a:ext uri="{FF2B5EF4-FFF2-40B4-BE49-F238E27FC236}">
                <a16:creationId xmlns:a16="http://schemas.microsoft.com/office/drawing/2014/main" id="{6800EBA0-52BB-AB0C-C306-11D3385CAE5E}"/>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03998" y="6408070"/>
            <a:ext cx="2135346" cy="168971"/>
          </a:xfrm>
          <a:prstGeom prst="rect">
            <a:avLst/>
          </a:prstGeom>
        </p:spPr>
      </p:pic>
      <p:pic>
        <p:nvPicPr>
          <p:cNvPr id="6" name="Graphic 5">
            <a:extLst>
              <a:ext uri="{FF2B5EF4-FFF2-40B4-BE49-F238E27FC236}">
                <a16:creationId xmlns:a16="http://schemas.microsoft.com/office/drawing/2014/main" id="{FDF42C13-909A-A78F-E533-F4A6C5A64EAE}"/>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02745" y="-653144"/>
            <a:ext cx="6139168" cy="7193282"/>
          </a:xfrm>
          <a:prstGeom prst="rect">
            <a:avLst/>
          </a:prstGeom>
        </p:spPr>
      </p:pic>
      <p:sp>
        <p:nvSpPr>
          <p:cNvPr id="5" name="hcSlideMaster.1_Thank you blueHeader" descr="Classification: Public">
            <a:extLst>
              <a:ext uri="{FF2B5EF4-FFF2-40B4-BE49-F238E27FC236}">
                <a16:creationId xmlns:a16="http://schemas.microsoft.com/office/drawing/2014/main" id="{89399192-3249-E6FA-7EAC-C9089C93755A}"/>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959555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tx2"/>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676F08B8-0EF2-276E-D85F-151FA39423C7}"/>
              </a:ext>
            </a:extLst>
          </p:cNvPr>
          <p:cNvSpPr txBox="1"/>
          <p:nvPr userDrawn="1"/>
        </p:nvSpPr>
        <p:spPr>
          <a:xfrm>
            <a:off x="323646" y="1693821"/>
            <a:ext cx="2467781" cy="1265748"/>
          </a:xfrm>
          <a:prstGeom prst="rect">
            <a:avLst/>
          </a:prstGeom>
        </p:spPr>
        <p:txBody>
          <a:bodyPr vert="horz" wrap="square" lIns="0" tIns="31449" rIns="0" bIns="0" rtlCol="0">
            <a:spAutoFit/>
          </a:bodyPr>
          <a:lstStyle/>
          <a:p>
            <a:pPr marL="6418">
              <a:lnSpc>
                <a:spcPct val="120000"/>
              </a:lnSpc>
              <a:spcBef>
                <a:spcPts val="248"/>
              </a:spcBef>
            </a:pPr>
            <a:r>
              <a:rPr sz="1100" spc="81">
                <a:solidFill>
                  <a:srgbClr val="12C6B3"/>
                </a:solidFill>
                <a:latin typeface="DMSans-Medium"/>
                <a:cs typeface="DMSans-Medium"/>
              </a:rPr>
              <a:t>ASIA</a:t>
            </a:r>
            <a:r>
              <a:rPr sz="1100" spc="222">
                <a:solidFill>
                  <a:srgbClr val="12C6B3"/>
                </a:solidFill>
                <a:latin typeface="DMSans-Medium"/>
                <a:cs typeface="DMSans-Medium"/>
              </a:rPr>
              <a:t> </a:t>
            </a:r>
            <a:r>
              <a:rPr sz="1100" spc="71">
                <a:solidFill>
                  <a:srgbClr val="12C6B3"/>
                </a:solidFill>
                <a:latin typeface="DMSans-Medium"/>
                <a:cs typeface="DMSans-Medium"/>
              </a:rPr>
              <a:t>PACIFIC </a:t>
            </a:r>
            <a:endParaRPr sz="1100">
              <a:latin typeface="DMSans-Medium"/>
              <a:cs typeface="DMSans-Medium"/>
            </a:endParaRPr>
          </a:p>
          <a:p>
            <a:pPr marL="6418" marR="2567">
              <a:lnSpc>
                <a:spcPct val="120000"/>
              </a:lnSpc>
            </a:pPr>
            <a:r>
              <a:rPr sz="1100">
                <a:solidFill>
                  <a:srgbClr val="FFFFFF"/>
                </a:solidFill>
                <a:latin typeface="DM Sans"/>
                <a:cs typeface="DM Sans"/>
              </a:rPr>
              <a:t>25</a:t>
            </a:r>
            <a:r>
              <a:rPr sz="1100" spc="-18">
                <a:solidFill>
                  <a:srgbClr val="FFFFFF"/>
                </a:solidFill>
                <a:latin typeface="DM Sans"/>
                <a:cs typeface="DM Sans"/>
              </a:rPr>
              <a:t> </a:t>
            </a:r>
            <a:r>
              <a:rPr sz="1100">
                <a:solidFill>
                  <a:srgbClr val="FFFFFF"/>
                </a:solidFill>
                <a:latin typeface="DM Sans"/>
                <a:cs typeface="DM Sans"/>
              </a:rPr>
              <a:t>Rajiv</a:t>
            </a:r>
            <a:r>
              <a:rPr sz="1100" spc="-18">
                <a:solidFill>
                  <a:srgbClr val="FFFFFF"/>
                </a:solidFill>
                <a:latin typeface="DM Sans"/>
                <a:cs typeface="DM Sans"/>
              </a:rPr>
              <a:t> </a:t>
            </a:r>
            <a:r>
              <a:rPr sz="1100">
                <a:solidFill>
                  <a:srgbClr val="FFFFFF"/>
                </a:solidFill>
                <a:latin typeface="DM Sans"/>
                <a:cs typeface="DM Sans"/>
              </a:rPr>
              <a:t>Gandhi</a:t>
            </a:r>
            <a:r>
              <a:rPr sz="1100" spc="-18">
                <a:solidFill>
                  <a:srgbClr val="FFFFFF"/>
                </a:solidFill>
                <a:latin typeface="DM Sans"/>
                <a:cs typeface="DM Sans"/>
              </a:rPr>
              <a:t> </a:t>
            </a:r>
            <a:r>
              <a:rPr sz="1100">
                <a:solidFill>
                  <a:srgbClr val="FFFFFF"/>
                </a:solidFill>
                <a:latin typeface="DM Sans"/>
                <a:cs typeface="DM Sans"/>
              </a:rPr>
              <a:t>Infotech</a:t>
            </a:r>
            <a:r>
              <a:rPr sz="1100" spc="-18">
                <a:solidFill>
                  <a:srgbClr val="FFFFFF"/>
                </a:solidFill>
                <a:latin typeface="DM Sans"/>
                <a:cs typeface="DM Sans"/>
              </a:rPr>
              <a:t> </a:t>
            </a:r>
            <a:r>
              <a:rPr sz="1100" spc="-10">
                <a:solidFill>
                  <a:srgbClr val="FFFFFF"/>
                </a:solidFill>
                <a:latin typeface="DM Sans"/>
                <a:cs typeface="DM Sans"/>
              </a:rPr>
              <a:t>Park</a:t>
            </a:r>
            <a:br>
              <a:rPr lang="en-GB" sz="1100" spc="-10">
                <a:solidFill>
                  <a:srgbClr val="FFFFFF"/>
                </a:solidFill>
                <a:latin typeface="DM Sans"/>
                <a:cs typeface="DM Sans"/>
              </a:rPr>
            </a:br>
            <a:r>
              <a:rPr sz="1100">
                <a:solidFill>
                  <a:srgbClr val="FFFFFF"/>
                </a:solidFill>
                <a:latin typeface="DM Sans"/>
                <a:cs typeface="DM Sans"/>
              </a:rPr>
              <a:t>Hinjawadi,</a:t>
            </a:r>
            <a:r>
              <a:rPr sz="1100" spc="-33">
                <a:solidFill>
                  <a:srgbClr val="FFFFFF"/>
                </a:solidFill>
                <a:latin typeface="DM Sans"/>
                <a:cs typeface="DM Sans"/>
              </a:rPr>
              <a:t> </a:t>
            </a:r>
            <a:r>
              <a:rPr sz="1100" spc="-10">
                <a:solidFill>
                  <a:srgbClr val="FFFFFF"/>
                </a:solidFill>
                <a:latin typeface="DM Sans"/>
                <a:cs typeface="DM Sans"/>
              </a:rPr>
              <a:t>Pune</a:t>
            </a:r>
            <a:endParaRPr sz="1100">
              <a:latin typeface="DM Sans"/>
              <a:cs typeface="DM Sans"/>
            </a:endParaRPr>
          </a:p>
          <a:p>
            <a:pPr marL="6418" marR="1211032">
              <a:lnSpc>
                <a:spcPct val="120000"/>
              </a:lnSpc>
            </a:pPr>
            <a:r>
              <a:rPr sz="1100" spc="-6">
                <a:solidFill>
                  <a:srgbClr val="FFFFFF"/>
                </a:solidFill>
                <a:latin typeface="DM Sans"/>
                <a:cs typeface="DM Sans"/>
              </a:rPr>
              <a:t>India</a:t>
            </a:r>
            <a:br>
              <a:rPr lang="en-GB" sz="1100" spc="-6">
                <a:solidFill>
                  <a:srgbClr val="FFFFFF"/>
                </a:solidFill>
                <a:latin typeface="DM Sans"/>
                <a:cs typeface="DM Sans"/>
              </a:rPr>
            </a:br>
            <a:r>
              <a:rPr sz="1100" spc="-6">
                <a:solidFill>
                  <a:srgbClr val="FFFFFF"/>
                </a:solidFill>
                <a:latin typeface="DM Sans"/>
                <a:cs typeface="DM Sans"/>
              </a:rPr>
              <a:t>411057</a:t>
            </a:r>
            <a:endParaRPr sz="1100">
              <a:latin typeface="DM Sans"/>
              <a:cs typeface="DM Sans"/>
            </a:endParaRPr>
          </a:p>
          <a:p>
            <a:pPr marL="6418">
              <a:lnSpc>
                <a:spcPct val="120000"/>
              </a:lnSpc>
              <a:spcBef>
                <a:spcPts val="202"/>
              </a:spcBef>
            </a:pPr>
            <a:r>
              <a:rPr sz="1100" spc="-10">
                <a:solidFill>
                  <a:srgbClr val="FFFFFF"/>
                </a:solidFill>
                <a:latin typeface="DM Sans"/>
                <a:cs typeface="DM Sans"/>
              </a:rPr>
              <a:t>Tel:</a:t>
            </a:r>
            <a:r>
              <a:rPr sz="1100" spc="-28">
                <a:solidFill>
                  <a:srgbClr val="FFFFFF"/>
                </a:solidFill>
                <a:latin typeface="DM Sans"/>
                <a:cs typeface="DM Sans"/>
              </a:rPr>
              <a:t> </a:t>
            </a:r>
            <a:r>
              <a:rPr sz="1100">
                <a:solidFill>
                  <a:srgbClr val="FFFFFF"/>
                </a:solidFill>
                <a:latin typeface="DM Sans"/>
                <a:cs typeface="DM Sans"/>
              </a:rPr>
              <a:t>+91</a:t>
            </a:r>
            <a:r>
              <a:rPr sz="1100" spc="-28">
                <a:solidFill>
                  <a:srgbClr val="FFFFFF"/>
                </a:solidFill>
                <a:latin typeface="DM Sans"/>
                <a:cs typeface="DM Sans"/>
              </a:rPr>
              <a:t> </a:t>
            </a:r>
            <a:r>
              <a:rPr sz="1100">
                <a:solidFill>
                  <a:srgbClr val="FFFFFF"/>
                </a:solidFill>
                <a:latin typeface="DM Sans"/>
                <a:cs typeface="DM Sans"/>
              </a:rPr>
              <a:t>20</a:t>
            </a:r>
            <a:r>
              <a:rPr sz="1100" spc="-28">
                <a:solidFill>
                  <a:srgbClr val="FFFFFF"/>
                </a:solidFill>
                <a:latin typeface="DM Sans"/>
                <a:cs typeface="DM Sans"/>
              </a:rPr>
              <a:t> </a:t>
            </a:r>
            <a:r>
              <a:rPr sz="1100">
                <a:solidFill>
                  <a:srgbClr val="FFFFFF"/>
                </a:solidFill>
                <a:latin typeface="DM Sans"/>
                <a:cs typeface="DM Sans"/>
              </a:rPr>
              <a:t>6652</a:t>
            </a:r>
            <a:r>
              <a:rPr sz="1100" spc="-26">
                <a:solidFill>
                  <a:srgbClr val="FFFFFF"/>
                </a:solidFill>
                <a:latin typeface="DM Sans"/>
                <a:cs typeface="DM Sans"/>
              </a:rPr>
              <a:t> </a:t>
            </a:r>
            <a:r>
              <a:rPr sz="1100" spc="-10">
                <a:solidFill>
                  <a:srgbClr val="FFFFFF"/>
                </a:solidFill>
                <a:latin typeface="DM Sans"/>
                <a:cs typeface="DM Sans"/>
              </a:rPr>
              <a:t>9090</a:t>
            </a:r>
            <a:endParaRPr sz="1100">
              <a:latin typeface="DM Sans"/>
              <a:cs typeface="DM Sans"/>
            </a:endParaRPr>
          </a:p>
        </p:txBody>
      </p:sp>
      <p:sp>
        <p:nvSpPr>
          <p:cNvPr id="13" name="object 4">
            <a:extLst>
              <a:ext uri="{FF2B5EF4-FFF2-40B4-BE49-F238E27FC236}">
                <a16:creationId xmlns:a16="http://schemas.microsoft.com/office/drawing/2014/main" id="{BF26C33B-9003-AF9E-198E-D60A669D328F}"/>
              </a:ext>
            </a:extLst>
          </p:cNvPr>
          <p:cNvSpPr txBox="1"/>
          <p:nvPr userDrawn="1"/>
        </p:nvSpPr>
        <p:spPr>
          <a:xfrm>
            <a:off x="323646" y="3110922"/>
            <a:ext cx="3097129" cy="1672013"/>
          </a:xfrm>
          <a:prstGeom prst="rect">
            <a:avLst/>
          </a:prstGeom>
        </p:spPr>
        <p:txBody>
          <a:bodyPr vert="horz" wrap="square" lIns="0" tIns="31449" rIns="0" bIns="0" rtlCol="0">
            <a:spAutoFit/>
          </a:bodyPr>
          <a:lstStyle/>
          <a:p>
            <a:pPr marL="6418">
              <a:lnSpc>
                <a:spcPct val="120000"/>
              </a:lnSpc>
              <a:spcBef>
                <a:spcPts val="248"/>
              </a:spcBef>
            </a:pPr>
            <a:r>
              <a:rPr sz="1100" spc="83">
                <a:solidFill>
                  <a:srgbClr val="12C6B3"/>
                </a:solidFill>
                <a:latin typeface="DMSans-Medium"/>
                <a:cs typeface="DMSans-Medium"/>
              </a:rPr>
              <a:t>EUROPE </a:t>
            </a:r>
            <a:endParaRPr sz="1100">
              <a:latin typeface="DMSans-Medium"/>
              <a:cs typeface="DMSans-Medium"/>
            </a:endParaRPr>
          </a:p>
          <a:p>
            <a:pPr marL="6418" marR="2567">
              <a:lnSpc>
                <a:spcPct val="120000"/>
              </a:lnSpc>
            </a:pPr>
            <a:r>
              <a:rPr sz="1100">
                <a:solidFill>
                  <a:srgbClr val="FFFFFF"/>
                </a:solidFill>
                <a:latin typeface="DM Sans"/>
                <a:cs typeface="DM Sans"/>
              </a:rPr>
              <a:t>The</a:t>
            </a:r>
            <a:r>
              <a:rPr sz="1100" spc="-12">
                <a:solidFill>
                  <a:srgbClr val="FFFFFF"/>
                </a:solidFill>
                <a:latin typeface="DM Sans"/>
                <a:cs typeface="DM Sans"/>
              </a:rPr>
              <a:t> </a:t>
            </a:r>
            <a:r>
              <a:rPr sz="1100">
                <a:solidFill>
                  <a:srgbClr val="FFFFFF"/>
                </a:solidFill>
                <a:latin typeface="DM Sans"/>
                <a:cs typeface="DM Sans"/>
              </a:rPr>
              <a:t>European</a:t>
            </a:r>
            <a:r>
              <a:rPr sz="1100" spc="-10">
                <a:solidFill>
                  <a:srgbClr val="FFFFFF"/>
                </a:solidFill>
                <a:latin typeface="DM Sans"/>
                <a:cs typeface="DM Sans"/>
              </a:rPr>
              <a:t> </a:t>
            </a:r>
            <a:r>
              <a:rPr sz="1100" spc="-6">
                <a:solidFill>
                  <a:srgbClr val="FFFFFF"/>
                </a:solidFill>
                <a:latin typeface="DM Sans"/>
                <a:cs typeface="DM Sans"/>
              </a:rPr>
              <a:t>Innovation</a:t>
            </a:r>
            <a:br>
              <a:rPr lang="en-GB" sz="1100" spc="-10">
                <a:solidFill>
                  <a:srgbClr val="FFFFFF"/>
                </a:solidFill>
                <a:latin typeface="DM Sans"/>
                <a:cs typeface="DM Sans"/>
              </a:rPr>
            </a:br>
            <a:r>
              <a:rPr sz="1100" spc="-12">
                <a:solidFill>
                  <a:srgbClr val="FFFFFF"/>
                </a:solidFill>
                <a:latin typeface="DM Sans"/>
                <a:cs typeface="DM Sans"/>
              </a:rPr>
              <a:t>and </a:t>
            </a:r>
            <a:r>
              <a:rPr sz="1100">
                <a:solidFill>
                  <a:srgbClr val="FFFFFF"/>
                </a:solidFill>
                <a:latin typeface="DM Sans"/>
                <a:cs typeface="DM Sans"/>
              </a:rPr>
              <a:t>Development</a:t>
            </a:r>
            <a:r>
              <a:rPr sz="1100" spc="-33">
                <a:solidFill>
                  <a:srgbClr val="FFFFFF"/>
                </a:solidFill>
                <a:latin typeface="DM Sans"/>
                <a:cs typeface="DM Sans"/>
              </a:rPr>
              <a:t> </a:t>
            </a:r>
            <a:r>
              <a:rPr sz="1100">
                <a:solidFill>
                  <a:srgbClr val="FFFFFF"/>
                </a:solidFill>
                <a:latin typeface="DM Sans"/>
                <a:cs typeface="DM Sans"/>
              </a:rPr>
              <a:t>Centre</a:t>
            </a:r>
            <a:r>
              <a:rPr sz="1100" spc="-30">
                <a:solidFill>
                  <a:srgbClr val="FFFFFF"/>
                </a:solidFill>
                <a:latin typeface="DM Sans"/>
                <a:cs typeface="DM Sans"/>
              </a:rPr>
              <a:t> </a:t>
            </a:r>
            <a:r>
              <a:rPr sz="1100" spc="-6">
                <a:solidFill>
                  <a:srgbClr val="FFFFFF"/>
                </a:solidFill>
                <a:latin typeface="DM Sans"/>
                <a:cs typeface="DM Sans"/>
              </a:rPr>
              <a:t>(E</a:t>
            </a:r>
            <a:r>
              <a:rPr lang="en-US" sz="1100" spc="-6">
                <a:solidFill>
                  <a:srgbClr val="FFFFFF"/>
                </a:solidFill>
                <a:latin typeface="DM Sans"/>
                <a:cs typeface="DM Sans"/>
              </a:rPr>
              <a:t>I</a:t>
            </a:r>
            <a:r>
              <a:rPr sz="1100" spc="-6">
                <a:solidFill>
                  <a:srgbClr val="FFFFFF"/>
                </a:solidFill>
                <a:latin typeface="DM Sans"/>
                <a:cs typeface="DM Sans"/>
              </a:rPr>
              <a:t>DC)</a:t>
            </a:r>
            <a:br>
              <a:rPr lang="en-GB" sz="1100" spc="-6">
                <a:solidFill>
                  <a:srgbClr val="FFFFFF"/>
                </a:solidFill>
                <a:latin typeface="DM Sans"/>
                <a:cs typeface="DM Sans"/>
              </a:rPr>
            </a:br>
            <a:r>
              <a:rPr sz="1100">
                <a:solidFill>
                  <a:srgbClr val="FFFFFF"/>
                </a:solidFill>
                <a:latin typeface="DM Sans"/>
                <a:cs typeface="DM Sans"/>
              </a:rPr>
              <a:t>Olympus </a:t>
            </a:r>
            <a:r>
              <a:rPr sz="1100" spc="-6">
                <a:solidFill>
                  <a:srgbClr val="FFFFFF"/>
                </a:solidFill>
                <a:latin typeface="DM Sans"/>
                <a:cs typeface="DM Sans"/>
              </a:rPr>
              <a:t>Avenue</a:t>
            </a:r>
            <a:endParaRPr sz="1100">
              <a:latin typeface="DM Sans"/>
              <a:cs typeface="DM Sans"/>
            </a:endParaRPr>
          </a:p>
          <a:p>
            <a:pPr marL="6418" marR="737723">
              <a:lnSpc>
                <a:spcPct val="120000"/>
              </a:lnSpc>
            </a:pPr>
            <a:r>
              <a:rPr sz="1100" spc="-6">
                <a:solidFill>
                  <a:srgbClr val="FFFFFF"/>
                </a:solidFill>
                <a:latin typeface="DM Sans"/>
                <a:cs typeface="DM Sans"/>
              </a:rPr>
              <a:t>Tachbrook</a:t>
            </a:r>
            <a:r>
              <a:rPr sz="1100" spc="-46">
                <a:solidFill>
                  <a:srgbClr val="FFFFFF"/>
                </a:solidFill>
                <a:latin typeface="DM Sans"/>
                <a:cs typeface="DM Sans"/>
              </a:rPr>
              <a:t> </a:t>
            </a:r>
            <a:r>
              <a:rPr sz="1100" spc="-10">
                <a:solidFill>
                  <a:srgbClr val="FFFFFF"/>
                </a:solidFill>
                <a:latin typeface="DM Sans"/>
                <a:cs typeface="DM Sans"/>
              </a:rPr>
              <a:t>Park</a:t>
            </a:r>
            <a:br>
              <a:rPr lang="en-GB" sz="1100" spc="-10">
                <a:solidFill>
                  <a:srgbClr val="FFFFFF"/>
                </a:solidFill>
                <a:latin typeface="DM Sans"/>
                <a:cs typeface="DM Sans"/>
              </a:rPr>
            </a:br>
            <a:r>
              <a:rPr sz="1100">
                <a:solidFill>
                  <a:srgbClr val="FFFFFF"/>
                </a:solidFill>
                <a:latin typeface="DM Sans"/>
                <a:cs typeface="DM Sans"/>
              </a:rPr>
              <a:t>Warwick,</a:t>
            </a:r>
            <a:r>
              <a:rPr sz="1100" spc="-46">
                <a:solidFill>
                  <a:srgbClr val="FFFFFF"/>
                </a:solidFill>
                <a:latin typeface="DM Sans"/>
                <a:cs typeface="DM Sans"/>
              </a:rPr>
              <a:t> </a:t>
            </a:r>
            <a:r>
              <a:rPr sz="1100" spc="-12">
                <a:solidFill>
                  <a:srgbClr val="FFFFFF"/>
                </a:solidFill>
                <a:latin typeface="DM Sans"/>
                <a:cs typeface="DM Sans"/>
              </a:rPr>
              <a:t>UK</a:t>
            </a:r>
            <a:br>
              <a:rPr lang="en-GB" sz="1100" spc="-12">
                <a:solidFill>
                  <a:srgbClr val="FFFFFF"/>
                </a:solidFill>
                <a:latin typeface="DM Sans"/>
                <a:cs typeface="DM Sans"/>
              </a:rPr>
            </a:br>
            <a:r>
              <a:rPr sz="1100">
                <a:solidFill>
                  <a:srgbClr val="FFFFFF"/>
                </a:solidFill>
                <a:latin typeface="DM Sans"/>
                <a:cs typeface="DM Sans"/>
              </a:rPr>
              <a:t>CV34</a:t>
            </a:r>
            <a:r>
              <a:rPr sz="1100" spc="-18">
                <a:solidFill>
                  <a:srgbClr val="FFFFFF"/>
                </a:solidFill>
                <a:latin typeface="DM Sans"/>
                <a:cs typeface="DM Sans"/>
              </a:rPr>
              <a:t> </a:t>
            </a:r>
            <a:r>
              <a:rPr sz="1100" spc="-12">
                <a:solidFill>
                  <a:srgbClr val="FFFFFF"/>
                </a:solidFill>
                <a:latin typeface="DM Sans"/>
                <a:cs typeface="DM Sans"/>
              </a:rPr>
              <a:t>6RJ</a:t>
            </a:r>
            <a:endParaRPr sz="1100">
              <a:latin typeface="DM Sans"/>
              <a:cs typeface="DM Sans"/>
            </a:endParaRPr>
          </a:p>
          <a:p>
            <a:pPr marL="6418">
              <a:lnSpc>
                <a:spcPct val="120000"/>
              </a:lnSpc>
              <a:spcBef>
                <a:spcPts val="202"/>
              </a:spcBef>
            </a:pPr>
            <a:r>
              <a:rPr sz="1100" spc="-10">
                <a:solidFill>
                  <a:srgbClr val="FFFFFF"/>
                </a:solidFill>
                <a:latin typeface="DM Sans"/>
                <a:cs typeface="DM Sans"/>
              </a:rPr>
              <a:t>Tel:</a:t>
            </a:r>
            <a:r>
              <a:rPr sz="1100" spc="-30">
                <a:solidFill>
                  <a:srgbClr val="FFFFFF"/>
                </a:solidFill>
                <a:latin typeface="DM Sans"/>
                <a:cs typeface="DM Sans"/>
              </a:rPr>
              <a:t> </a:t>
            </a:r>
            <a:r>
              <a:rPr sz="1100">
                <a:solidFill>
                  <a:srgbClr val="FFFFFF"/>
                </a:solidFill>
                <a:latin typeface="DM Sans"/>
                <a:cs typeface="DM Sans"/>
              </a:rPr>
              <a:t>+44</a:t>
            </a:r>
            <a:r>
              <a:rPr sz="1100" spc="-28">
                <a:solidFill>
                  <a:srgbClr val="FFFFFF"/>
                </a:solidFill>
                <a:latin typeface="DM Sans"/>
                <a:cs typeface="DM Sans"/>
              </a:rPr>
              <a:t> </a:t>
            </a:r>
            <a:r>
              <a:rPr sz="1100" spc="-10">
                <a:solidFill>
                  <a:srgbClr val="FFFFFF"/>
                </a:solidFill>
                <a:latin typeface="DM Sans"/>
                <a:cs typeface="DM Sans"/>
              </a:rPr>
              <a:t>(0)</a:t>
            </a:r>
            <a:r>
              <a:rPr sz="1100" spc="-30">
                <a:solidFill>
                  <a:srgbClr val="FFFFFF"/>
                </a:solidFill>
                <a:latin typeface="DM Sans"/>
                <a:cs typeface="DM Sans"/>
              </a:rPr>
              <a:t> </a:t>
            </a:r>
            <a:r>
              <a:rPr sz="1100">
                <a:solidFill>
                  <a:srgbClr val="FFFFFF"/>
                </a:solidFill>
                <a:latin typeface="DM Sans"/>
                <a:cs typeface="DM Sans"/>
              </a:rPr>
              <a:t>8443</a:t>
            </a:r>
            <a:r>
              <a:rPr sz="1100" spc="-28">
                <a:solidFill>
                  <a:srgbClr val="FFFFFF"/>
                </a:solidFill>
                <a:latin typeface="DM Sans"/>
                <a:cs typeface="DM Sans"/>
              </a:rPr>
              <a:t> </a:t>
            </a:r>
            <a:r>
              <a:rPr sz="1100">
                <a:solidFill>
                  <a:srgbClr val="FFFFFF"/>
                </a:solidFill>
                <a:latin typeface="DM Sans"/>
                <a:cs typeface="DM Sans"/>
              </a:rPr>
              <a:t>759</a:t>
            </a:r>
            <a:r>
              <a:rPr sz="1100" spc="-28">
                <a:solidFill>
                  <a:srgbClr val="FFFFFF"/>
                </a:solidFill>
                <a:latin typeface="DM Sans"/>
                <a:cs typeface="DM Sans"/>
              </a:rPr>
              <a:t> </a:t>
            </a:r>
            <a:r>
              <a:rPr sz="1100" spc="-12">
                <a:solidFill>
                  <a:srgbClr val="FFFFFF"/>
                </a:solidFill>
                <a:latin typeface="DM Sans"/>
                <a:cs typeface="DM Sans"/>
              </a:rPr>
              <a:t>685</a:t>
            </a:r>
            <a:endParaRPr sz="1100">
              <a:latin typeface="DM Sans"/>
              <a:cs typeface="DM Sans"/>
            </a:endParaRPr>
          </a:p>
        </p:txBody>
      </p:sp>
      <p:sp>
        <p:nvSpPr>
          <p:cNvPr id="14" name="object 5">
            <a:extLst>
              <a:ext uri="{FF2B5EF4-FFF2-40B4-BE49-F238E27FC236}">
                <a16:creationId xmlns:a16="http://schemas.microsoft.com/office/drawing/2014/main" id="{6A3C39D7-D3DF-5D8A-DB08-939B708E7FE3}"/>
              </a:ext>
            </a:extLst>
          </p:cNvPr>
          <p:cNvSpPr txBox="1"/>
          <p:nvPr userDrawn="1"/>
        </p:nvSpPr>
        <p:spPr>
          <a:xfrm>
            <a:off x="323316" y="4869200"/>
            <a:ext cx="2295732" cy="1291396"/>
          </a:xfrm>
          <a:prstGeom prst="rect">
            <a:avLst/>
          </a:prstGeom>
        </p:spPr>
        <p:txBody>
          <a:bodyPr vert="horz" wrap="square" lIns="0" tIns="31449" rIns="0" bIns="0" rtlCol="0">
            <a:spAutoFit/>
          </a:bodyPr>
          <a:lstStyle/>
          <a:p>
            <a:pPr marL="6418">
              <a:lnSpc>
                <a:spcPct val="120000"/>
              </a:lnSpc>
              <a:spcBef>
                <a:spcPts val="248"/>
              </a:spcBef>
            </a:pPr>
            <a:r>
              <a:rPr sz="1100" spc="86">
                <a:solidFill>
                  <a:srgbClr val="12C6B3"/>
                </a:solidFill>
                <a:latin typeface="DMSans-Medium"/>
                <a:cs typeface="DMSans-Medium"/>
              </a:rPr>
              <a:t>NORTH</a:t>
            </a:r>
            <a:r>
              <a:rPr sz="1100" spc="219">
                <a:solidFill>
                  <a:srgbClr val="12C6B3"/>
                </a:solidFill>
                <a:latin typeface="DMSans-Medium"/>
                <a:cs typeface="DMSans-Medium"/>
              </a:rPr>
              <a:t> </a:t>
            </a:r>
            <a:r>
              <a:rPr sz="1100" spc="86">
                <a:solidFill>
                  <a:srgbClr val="12C6B3"/>
                </a:solidFill>
                <a:latin typeface="DMSans-Medium"/>
                <a:cs typeface="DMSans-Medium"/>
              </a:rPr>
              <a:t>AMERICA</a:t>
            </a:r>
            <a:endParaRPr sz="1100">
              <a:latin typeface="DMSans-Medium"/>
              <a:cs typeface="DMSans-Medium"/>
            </a:endParaRPr>
          </a:p>
          <a:p>
            <a:pPr marL="6418">
              <a:lnSpc>
                <a:spcPct val="120000"/>
              </a:lnSpc>
              <a:spcBef>
                <a:spcPts val="200"/>
              </a:spcBef>
            </a:pPr>
            <a:r>
              <a:rPr sz="1100">
                <a:solidFill>
                  <a:srgbClr val="FFFFFF"/>
                </a:solidFill>
                <a:latin typeface="DM Sans"/>
                <a:cs typeface="DM Sans"/>
              </a:rPr>
              <a:t>6001 Cass </a:t>
            </a:r>
            <a:r>
              <a:rPr sz="1100" spc="-6">
                <a:solidFill>
                  <a:srgbClr val="FFFFFF"/>
                </a:solidFill>
                <a:latin typeface="DM Sans"/>
                <a:cs typeface="DM Sans"/>
              </a:rPr>
              <a:t>Avenue</a:t>
            </a:r>
            <a:endParaRPr sz="1100">
              <a:latin typeface="DM Sans"/>
              <a:cs typeface="DM Sans"/>
            </a:endParaRPr>
          </a:p>
          <a:p>
            <a:pPr marL="6418" marR="498017">
              <a:lnSpc>
                <a:spcPct val="120000"/>
              </a:lnSpc>
              <a:spcBef>
                <a:spcPts val="2"/>
              </a:spcBef>
            </a:pPr>
            <a:r>
              <a:rPr sz="1100">
                <a:solidFill>
                  <a:srgbClr val="FFFFFF"/>
                </a:solidFill>
                <a:latin typeface="DM Sans"/>
                <a:cs typeface="DM Sans"/>
              </a:rPr>
              <a:t>Suite</a:t>
            </a:r>
            <a:r>
              <a:rPr sz="1100" spc="-16">
                <a:solidFill>
                  <a:srgbClr val="FFFFFF"/>
                </a:solidFill>
                <a:latin typeface="DM Sans"/>
                <a:cs typeface="DM Sans"/>
              </a:rPr>
              <a:t> </a:t>
            </a:r>
            <a:r>
              <a:rPr sz="1100" spc="-12">
                <a:solidFill>
                  <a:srgbClr val="FFFFFF"/>
                </a:solidFill>
                <a:latin typeface="DM Sans"/>
                <a:cs typeface="DM Sans"/>
              </a:rPr>
              <a:t>600</a:t>
            </a:r>
            <a:br>
              <a:rPr lang="en-GB" sz="1100" spc="-12">
                <a:solidFill>
                  <a:srgbClr val="FFFFFF"/>
                </a:solidFill>
                <a:latin typeface="DM Sans"/>
                <a:cs typeface="DM Sans"/>
              </a:rPr>
            </a:br>
            <a:r>
              <a:rPr sz="1100">
                <a:solidFill>
                  <a:srgbClr val="FFFFFF"/>
                </a:solidFill>
                <a:latin typeface="DM Sans"/>
                <a:cs typeface="DM Sans"/>
              </a:rPr>
              <a:t>Detroit</a:t>
            </a:r>
            <a:r>
              <a:rPr sz="1100" spc="-36">
                <a:solidFill>
                  <a:srgbClr val="FFFFFF"/>
                </a:solidFill>
                <a:latin typeface="DM Sans"/>
                <a:cs typeface="DM Sans"/>
              </a:rPr>
              <a:t> </a:t>
            </a:r>
            <a:r>
              <a:rPr sz="1100" spc="-12">
                <a:solidFill>
                  <a:srgbClr val="FFFFFF"/>
                </a:solidFill>
                <a:latin typeface="DM Sans"/>
                <a:cs typeface="DM Sans"/>
              </a:rPr>
              <a:t>MI</a:t>
            </a:r>
            <a:br>
              <a:rPr lang="en-GB" sz="1100" spc="-12">
                <a:solidFill>
                  <a:srgbClr val="FFFFFF"/>
                </a:solidFill>
                <a:latin typeface="DM Sans"/>
                <a:cs typeface="DM Sans"/>
              </a:rPr>
            </a:br>
            <a:r>
              <a:rPr sz="1100">
                <a:solidFill>
                  <a:srgbClr val="FFFFFF"/>
                </a:solidFill>
                <a:latin typeface="DM Sans"/>
                <a:cs typeface="DM Sans"/>
              </a:rPr>
              <a:t>USA </a:t>
            </a:r>
            <a:r>
              <a:rPr sz="1100" spc="-10">
                <a:solidFill>
                  <a:srgbClr val="FFFFFF"/>
                </a:solidFill>
                <a:latin typeface="DM Sans"/>
                <a:cs typeface="DM Sans"/>
              </a:rPr>
              <a:t>48202</a:t>
            </a:r>
            <a:endParaRPr sz="1100">
              <a:latin typeface="DM Sans"/>
              <a:cs typeface="DM Sans"/>
            </a:endParaRPr>
          </a:p>
          <a:p>
            <a:pPr marL="6418">
              <a:lnSpc>
                <a:spcPct val="120000"/>
              </a:lnSpc>
              <a:spcBef>
                <a:spcPts val="200"/>
              </a:spcBef>
            </a:pPr>
            <a:r>
              <a:rPr sz="1100" spc="-10">
                <a:solidFill>
                  <a:srgbClr val="FFFFFF"/>
                </a:solidFill>
                <a:latin typeface="DM Sans"/>
                <a:cs typeface="DM Sans"/>
              </a:rPr>
              <a:t>Tel:</a:t>
            </a:r>
            <a:r>
              <a:rPr sz="1100" spc="-16">
                <a:solidFill>
                  <a:srgbClr val="FFFFFF"/>
                </a:solidFill>
                <a:latin typeface="DM Sans"/>
                <a:cs typeface="DM Sans"/>
              </a:rPr>
              <a:t> </a:t>
            </a:r>
            <a:r>
              <a:rPr sz="1100">
                <a:solidFill>
                  <a:srgbClr val="FFFFFF"/>
                </a:solidFill>
                <a:latin typeface="DM Sans"/>
                <a:cs typeface="DM Sans"/>
              </a:rPr>
              <a:t>+1</a:t>
            </a:r>
            <a:r>
              <a:rPr sz="1100" spc="-16">
                <a:solidFill>
                  <a:srgbClr val="FFFFFF"/>
                </a:solidFill>
                <a:latin typeface="DM Sans"/>
                <a:cs typeface="DM Sans"/>
              </a:rPr>
              <a:t> </a:t>
            </a:r>
            <a:r>
              <a:rPr sz="1100">
                <a:solidFill>
                  <a:srgbClr val="FFFFFF"/>
                </a:solidFill>
                <a:latin typeface="DM Sans"/>
                <a:cs typeface="DM Sans"/>
              </a:rPr>
              <a:t>248</a:t>
            </a:r>
            <a:r>
              <a:rPr sz="1100" spc="-16">
                <a:solidFill>
                  <a:srgbClr val="FFFFFF"/>
                </a:solidFill>
                <a:latin typeface="DM Sans"/>
                <a:cs typeface="DM Sans"/>
              </a:rPr>
              <a:t> </a:t>
            </a:r>
            <a:r>
              <a:rPr sz="1100">
                <a:solidFill>
                  <a:srgbClr val="FFFFFF"/>
                </a:solidFill>
                <a:latin typeface="DM Sans"/>
                <a:cs typeface="DM Sans"/>
              </a:rPr>
              <a:t>426</a:t>
            </a:r>
            <a:r>
              <a:rPr sz="1100" spc="-16">
                <a:solidFill>
                  <a:srgbClr val="FFFFFF"/>
                </a:solidFill>
                <a:latin typeface="DM Sans"/>
                <a:cs typeface="DM Sans"/>
              </a:rPr>
              <a:t> </a:t>
            </a:r>
            <a:r>
              <a:rPr sz="1100" spc="-10">
                <a:solidFill>
                  <a:srgbClr val="FFFFFF"/>
                </a:solidFill>
                <a:latin typeface="DM Sans"/>
                <a:cs typeface="DM Sans"/>
              </a:rPr>
              <a:t>1482</a:t>
            </a:r>
            <a:endParaRPr sz="1100">
              <a:latin typeface="DM Sans"/>
              <a:cs typeface="DM Sans"/>
            </a:endParaRPr>
          </a:p>
        </p:txBody>
      </p:sp>
      <p:sp>
        <p:nvSpPr>
          <p:cNvPr id="16" name="object 7">
            <a:extLst>
              <a:ext uri="{FF2B5EF4-FFF2-40B4-BE49-F238E27FC236}">
                <a16:creationId xmlns:a16="http://schemas.microsoft.com/office/drawing/2014/main" id="{923C88B8-5438-2D75-3F88-60E1DEB762A3}"/>
              </a:ext>
            </a:extLst>
          </p:cNvPr>
          <p:cNvSpPr txBox="1"/>
          <p:nvPr userDrawn="1"/>
        </p:nvSpPr>
        <p:spPr>
          <a:xfrm>
            <a:off x="9742354" y="1921198"/>
            <a:ext cx="2233746" cy="1739581"/>
          </a:xfrm>
          <a:prstGeom prst="rect">
            <a:avLst/>
          </a:prstGeom>
        </p:spPr>
        <p:txBody>
          <a:bodyPr vert="horz" wrap="square" lIns="0" tIns="6098" rIns="0" bIns="0" rtlCol="0">
            <a:spAutoFit/>
          </a:bodyPr>
          <a:lstStyle/>
          <a:p>
            <a:pPr marL="198308" marR="577278">
              <a:lnSpc>
                <a:spcPct val="150000"/>
              </a:lnSpc>
              <a:spcBef>
                <a:spcPts val="48"/>
              </a:spcBef>
            </a:pPr>
            <a:r>
              <a:rPr sz="1100" spc="-6">
                <a:solidFill>
                  <a:srgbClr val="FFFFFF"/>
                </a:solidFill>
                <a:latin typeface="DM Sans"/>
                <a:cs typeface="DM Sans"/>
              </a:rPr>
              <a:t>/TataTechnologies </a:t>
            </a:r>
            <a:br>
              <a:rPr lang="en-GB" sz="1100" spc="-6">
                <a:solidFill>
                  <a:srgbClr val="FFFFFF"/>
                </a:solidFill>
                <a:latin typeface="DM Sans"/>
                <a:cs typeface="DM Sans"/>
              </a:rPr>
            </a:br>
            <a:r>
              <a:rPr lang="en-IN" sz="1100" spc="-6">
                <a:solidFill>
                  <a:srgbClr val="FFFFFF"/>
                </a:solidFill>
                <a:latin typeface="DM Sans"/>
                <a:cs typeface="DM Sans"/>
              </a:rPr>
              <a:t>@t</a:t>
            </a:r>
            <a:r>
              <a:rPr sz="1100" spc="-6" err="1">
                <a:solidFill>
                  <a:srgbClr val="FFFFFF"/>
                </a:solidFill>
                <a:latin typeface="DM Sans"/>
                <a:cs typeface="DM Sans"/>
              </a:rPr>
              <a:t>atatechnologies</a:t>
            </a:r>
            <a:br>
              <a:rPr lang="en-GB" sz="1100" spc="0">
                <a:solidFill>
                  <a:schemeClr val="tx1"/>
                </a:solidFill>
                <a:latin typeface="DM Sans"/>
                <a:cs typeface="DM Sans"/>
              </a:rPr>
            </a:br>
            <a:r>
              <a:rPr sz="1100" spc="-6">
                <a:solidFill>
                  <a:srgbClr val="FFFFFF"/>
                </a:solidFill>
                <a:latin typeface="DM Sans"/>
                <a:cs typeface="DM Sans"/>
              </a:rPr>
              <a:t>/TataTech_News</a:t>
            </a:r>
            <a:br>
              <a:rPr lang="en-GB" sz="1100" spc="0">
                <a:solidFill>
                  <a:schemeClr val="tx1"/>
                </a:solidFill>
                <a:latin typeface="DM Sans"/>
                <a:cs typeface="DM Sans"/>
              </a:rPr>
            </a:br>
            <a:r>
              <a:rPr sz="1100" spc="-6">
                <a:solidFill>
                  <a:srgbClr val="FFFFFF"/>
                </a:solidFill>
                <a:latin typeface="DM Sans"/>
                <a:cs typeface="DM Sans"/>
              </a:rPr>
              <a:t>/TataTechnologies</a:t>
            </a:r>
            <a:br>
              <a:rPr lang="en-GB" sz="1100" spc="0">
                <a:solidFill>
                  <a:schemeClr val="tx1"/>
                </a:solidFill>
                <a:latin typeface="DM Sans"/>
                <a:cs typeface="DM Sans"/>
              </a:rPr>
            </a:br>
            <a:r>
              <a:rPr sz="1100" spc="-6">
                <a:solidFill>
                  <a:srgbClr val="FFFFFF"/>
                </a:solidFill>
                <a:latin typeface="DM Sans"/>
                <a:cs typeface="DM Sans"/>
              </a:rPr>
              <a:t>/TataTechnologies</a:t>
            </a:r>
            <a:endParaRPr sz="1100">
              <a:latin typeface="DM Sans"/>
              <a:cs typeface="DM Sans"/>
            </a:endParaRPr>
          </a:p>
          <a:p>
            <a:pPr marL="6418">
              <a:lnSpc>
                <a:spcPct val="150000"/>
              </a:lnSpc>
              <a:spcBef>
                <a:spcPts val="958"/>
              </a:spcBef>
            </a:pPr>
            <a:r>
              <a:rPr sz="1600" spc="-6">
                <a:solidFill>
                  <a:srgbClr val="12C6B3"/>
                </a:solidFill>
                <a:latin typeface="DM Sans"/>
                <a:cs typeface="DM Sans"/>
              </a:rPr>
              <a:t>tatatechnologies.com</a:t>
            </a:r>
            <a:endParaRPr sz="1600">
              <a:latin typeface="DM Sans"/>
              <a:cs typeface="DM Sans"/>
            </a:endParaRPr>
          </a:p>
        </p:txBody>
      </p:sp>
      <p:pic>
        <p:nvPicPr>
          <p:cNvPr id="25" name="Graphic 24">
            <a:extLst>
              <a:ext uri="{FF2B5EF4-FFF2-40B4-BE49-F238E27FC236}">
                <a16:creationId xmlns:a16="http://schemas.microsoft.com/office/drawing/2014/main" id="{9E75AABC-1D3F-ED3D-D014-E03BF4DD33A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50004" y="2021240"/>
            <a:ext cx="132408" cy="132408"/>
          </a:xfrm>
          <a:prstGeom prst="rect">
            <a:avLst/>
          </a:prstGeom>
        </p:spPr>
      </p:pic>
      <p:pic>
        <p:nvPicPr>
          <p:cNvPr id="27" name="Graphic 26">
            <a:extLst>
              <a:ext uri="{FF2B5EF4-FFF2-40B4-BE49-F238E27FC236}">
                <a16:creationId xmlns:a16="http://schemas.microsoft.com/office/drawing/2014/main" id="{D1F38D71-2C71-CD1F-67F5-81B2893EF01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41177" y="3002251"/>
            <a:ext cx="146107" cy="136976"/>
          </a:xfrm>
          <a:prstGeom prst="rect">
            <a:avLst/>
          </a:prstGeom>
        </p:spPr>
      </p:pic>
      <p:pic>
        <p:nvPicPr>
          <p:cNvPr id="29" name="Graphic 28">
            <a:extLst>
              <a:ext uri="{FF2B5EF4-FFF2-40B4-BE49-F238E27FC236}">
                <a16:creationId xmlns:a16="http://schemas.microsoft.com/office/drawing/2014/main" id="{381269AE-972C-53B4-D8B7-98BE52DD5285}"/>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41177" y="2507579"/>
            <a:ext cx="150062" cy="123580"/>
          </a:xfrm>
          <a:prstGeom prst="rect">
            <a:avLst/>
          </a:prstGeom>
        </p:spPr>
      </p:pic>
      <p:pic>
        <p:nvPicPr>
          <p:cNvPr id="31" name="Picture 30">
            <a:extLst>
              <a:ext uri="{FF2B5EF4-FFF2-40B4-BE49-F238E27FC236}">
                <a16:creationId xmlns:a16="http://schemas.microsoft.com/office/drawing/2014/main" id="{13A46D62-9014-4131-D10C-A48F6607673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b="-3480"/>
          <a:stretch/>
        </p:blipFill>
        <p:spPr>
          <a:xfrm>
            <a:off x="9733024" y="2771732"/>
            <a:ext cx="166369" cy="113862"/>
          </a:xfrm>
          <a:prstGeom prst="rect">
            <a:avLst/>
          </a:prstGeom>
        </p:spPr>
      </p:pic>
      <p:pic>
        <p:nvPicPr>
          <p:cNvPr id="33" name="Graphic 32">
            <a:extLst>
              <a:ext uri="{FF2B5EF4-FFF2-40B4-BE49-F238E27FC236}">
                <a16:creationId xmlns:a16="http://schemas.microsoft.com/office/drawing/2014/main" id="{D16FBCCA-8A9C-57F9-EB5A-94CAD1FA3A4D}"/>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50004" y="2274945"/>
            <a:ext cx="132408" cy="132408"/>
          </a:xfrm>
          <a:prstGeom prst="rect">
            <a:avLst/>
          </a:prstGeom>
        </p:spPr>
      </p:pic>
      <p:grpSp>
        <p:nvGrpSpPr>
          <p:cNvPr id="37" name="Group 36">
            <a:extLst>
              <a:ext uri="{FF2B5EF4-FFF2-40B4-BE49-F238E27FC236}">
                <a16:creationId xmlns:a16="http://schemas.microsoft.com/office/drawing/2014/main" id="{012E4E5D-C822-2EBA-AF22-2AEE010CC154}"/>
              </a:ext>
            </a:extLst>
          </p:cNvPr>
          <p:cNvGrpSpPr/>
          <p:nvPr userDrawn="1"/>
        </p:nvGrpSpPr>
        <p:grpSpPr>
          <a:xfrm>
            <a:off x="11084200" y="316625"/>
            <a:ext cx="761725" cy="157981"/>
            <a:chOff x="9242701" y="249950"/>
            <a:chExt cx="652960" cy="135423"/>
          </a:xfrm>
        </p:grpSpPr>
        <p:sp>
          <p:nvSpPr>
            <p:cNvPr id="38" name="object 6">
              <a:extLst>
                <a:ext uri="{FF2B5EF4-FFF2-40B4-BE49-F238E27FC236}">
                  <a16:creationId xmlns:a16="http://schemas.microsoft.com/office/drawing/2014/main" id="{F5A0F20E-7471-B72F-242E-62B531EBBA02}"/>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39" name="object 7">
              <a:extLst>
                <a:ext uri="{FF2B5EF4-FFF2-40B4-BE49-F238E27FC236}">
                  <a16:creationId xmlns:a16="http://schemas.microsoft.com/office/drawing/2014/main" id="{0FA289AB-5950-69E5-7E38-BD63CD501E91}"/>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40" name="object 8">
              <a:extLst>
                <a:ext uri="{FF2B5EF4-FFF2-40B4-BE49-F238E27FC236}">
                  <a16:creationId xmlns:a16="http://schemas.microsoft.com/office/drawing/2014/main" id="{CB03E7B7-4899-9258-ACC1-BF186B9180B6}"/>
                </a:ext>
              </a:extLst>
            </p:cNvPr>
            <p:cNvGrpSpPr/>
            <p:nvPr/>
          </p:nvGrpSpPr>
          <p:grpSpPr>
            <a:xfrm>
              <a:off x="9242701" y="249950"/>
              <a:ext cx="202816" cy="135423"/>
              <a:chOff x="18288992" y="494982"/>
              <a:chExt cx="401320" cy="267970"/>
            </a:xfrm>
          </p:grpSpPr>
          <p:sp>
            <p:nvSpPr>
              <p:cNvPr id="46" name="object 9">
                <a:extLst>
                  <a:ext uri="{FF2B5EF4-FFF2-40B4-BE49-F238E27FC236}">
                    <a16:creationId xmlns:a16="http://schemas.microsoft.com/office/drawing/2014/main" id="{87FADE85-A416-FC74-7EB3-B815C06B9220}"/>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47" name="object 10">
                <a:extLst>
                  <a:ext uri="{FF2B5EF4-FFF2-40B4-BE49-F238E27FC236}">
                    <a16:creationId xmlns:a16="http://schemas.microsoft.com/office/drawing/2014/main" id="{6652C85E-10AB-F076-C344-1B1811E88CA1}"/>
                  </a:ext>
                </a:extLst>
              </p:cNvPr>
              <p:cNvPicPr/>
              <p:nvPr/>
            </p:nvPicPr>
            <p:blipFill>
              <a:blip r:embed="rId11"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48" name="object 11">
                <a:extLst>
                  <a:ext uri="{FF2B5EF4-FFF2-40B4-BE49-F238E27FC236}">
                    <a16:creationId xmlns:a16="http://schemas.microsoft.com/office/drawing/2014/main" id="{430224B0-A0D4-0745-0A0A-F95198FAD892}"/>
                  </a:ext>
                </a:extLst>
              </p:cNvPr>
              <p:cNvPicPr/>
              <p:nvPr/>
            </p:nvPicPr>
            <p:blipFill>
              <a:blip r:embed="rId12"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41" name="object 22">
              <a:extLst>
                <a:ext uri="{FF2B5EF4-FFF2-40B4-BE49-F238E27FC236}">
                  <a16:creationId xmlns:a16="http://schemas.microsoft.com/office/drawing/2014/main" id="{8826A970-02DC-C41C-A705-05879B32AE33}"/>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42" name="object 23">
              <a:extLst>
                <a:ext uri="{FF2B5EF4-FFF2-40B4-BE49-F238E27FC236}">
                  <a16:creationId xmlns:a16="http://schemas.microsoft.com/office/drawing/2014/main" id="{37D147A8-D3E3-B4B6-EDBB-19B01B294B22}"/>
                </a:ext>
              </a:extLst>
            </p:cNvPr>
            <p:cNvGrpSpPr/>
            <p:nvPr/>
          </p:nvGrpSpPr>
          <p:grpSpPr>
            <a:xfrm>
              <a:off x="9242701" y="249950"/>
              <a:ext cx="202816" cy="135423"/>
              <a:chOff x="18288992" y="494982"/>
              <a:chExt cx="401320" cy="267970"/>
            </a:xfrm>
          </p:grpSpPr>
          <p:sp>
            <p:nvSpPr>
              <p:cNvPr id="43" name="object 24">
                <a:extLst>
                  <a:ext uri="{FF2B5EF4-FFF2-40B4-BE49-F238E27FC236}">
                    <a16:creationId xmlns:a16="http://schemas.microsoft.com/office/drawing/2014/main" id="{112D2006-19F3-7134-0287-D1CCD0E61AA6}"/>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44" name="object 25">
                <a:extLst>
                  <a:ext uri="{FF2B5EF4-FFF2-40B4-BE49-F238E27FC236}">
                    <a16:creationId xmlns:a16="http://schemas.microsoft.com/office/drawing/2014/main" id="{CFF13B7E-B12D-6EFA-970E-24B4B87CA339}"/>
                  </a:ext>
                </a:extLst>
              </p:cNvPr>
              <p:cNvPicPr/>
              <p:nvPr/>
            </p:nvPicPr>
            <p:blipFill>
              <a:blip r:embed="rId11"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45" name="object 26">
                <a:extLst>
                  <a:ext uri="{FF2B5EF4-FFF2-40B4-BE49-F238E27FC236}">
                    <a16:creationId xmlns:a16="http://schemas.microsoft.com/office/drawing/2014/main" id="{1CDE3C13-1150-B6C6-1277-D870DCCDD718}"/>
                  </a:ext>
                </a:extLst>
              </p:cNvPr>
              <p:cNvPicPr/>
              <p:nvPr/>
            </p:nvPicPr>
            <p:blipFill>
              <a:blip r:embed="rId12"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53" name="TextBox 52">
            <a:extLst>
              <a:ext uri="{FF2B5EF4-FFF2-40B4-BE49-F238E27FC236}">
                <a16:creationId xmlns:a16="http://schemas.microsoft.com/office/drawing/2014/main" id="{23F6EF5E-0034-969A-562B-6DE58C861065}"/>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sp>
        <p:nvSpPr>
          <p:cNvPr id="2" name="Rectangle 1">
            <a:hlinkClick r:id="rId13"/>
            <a:extLst>
              <a:ext uri="{FF2B5EF4-FFF2-40B4-BE49-F238E27FC236}">
                <a16:creationId xmlns:a16="http://schemas.microsoft.com/office/drawing/2014/main" id="{EA0A9CE0-2443-7657-7D67-B984454063A3}"/>
              </a:ext>
            </a:extLst>
          </p:cNvPr>
          <p:cNvSpPr/>
          <p:nvPr userDrawn="1"/>
        </p:nvSpPr>
        <p:spPr>
          <a:xfrm>
            <a:off x="9685821" y="3392558"/>
            <a:ext cx="2156930" cy="268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hlinkClick r:id="rId14"/>
            <a:extLst>
              <a:ext uri="{FF2B5EF4-FFF2-40B4-BE49-F238E27FC236}">
                <a16:creationId xmlns:a16="http://schemas.microsoft.com/office/drawing/2014/main" id="{91752C5D-215E-98D2-E98E-44E992D2A7B4}"/>
              </a:ext>
            </a:extLst>
          </p:cNvPr>
          <p:cNvSpPr/>
          <p:nvPr userDrawn="1"/>
        </p:nvSpPr>
        <p:spPr>
          <a:xfrm>
            <a:off x="9684255" y="1988457"/>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15"/>
            <a:extLst>
              <a:ext uri="{FF2B5EF4-FFF2-40B4-BE49-F238E27FC236}">
                <a16:creationId xmlns:a16="http://schemas.microsoft.com/office/drawing/2014/main" id="{19F46B21-66D1-0DFD-103B-95E43BFAA2BF}"/>
              </a:ext>
            </a:extLst>
          </p:cNvPr>
          <p:cNvSpPr/>
          <p:nvPr userDrawn="1"/>
        </p:nvSpPr>
        <p:spPr>
          <a:xfrm>
            <a:off x="9703998" y="2257563"/>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16"/>
            <a:extLst>
              <a:ext uri="{FF2B5EF4-FFF2-40B4-BE49-F238E27FC236}">
                <a16:creationId xmlns:a16="http://schemas.microsoft.com/office/drawing/2014/main" id="{09F7D139-17BA-3E48-242D-F6E58C36CCAF}"/>
              </a:ext>
            </a:extLst>
          </p:cNvPr>
          <p:cNvSpPr/>
          <p:nvPr userDrawn="1"/>
        </p:nvSpPr>
        <p:spPr>
          <a:xfrm>
            <a:off x="9684255" y="2481943"/>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17"/>
            <a:extLst>
              <a:ext uri="{FF2B5EF4-FFF2-40B4-BE49-F238E27FC236}">
                <a16:creationId xmlns:a16="http://schemas.microsoft.com/office/drawing/2014/main" id="{109A6B67-AA4A-ED79-EED9-DC6273750977}"/>
              </a:ext>
            </a:extLst>
          </p:cNvPr>
          <p:cNvSpPr/>
          <p:nvPr userDrawn="1"/>
        </p:nvSpPr>
        <p:spPr>
          <a:xfrm>
            <a:off x="9684255" y="2735943"/>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18"/>
            <a:extLst>
              <a:ext uri="{FF2B5EF4-FFF2-40B4-BE49-F238E27FC236}">
                <a16:creationId xmlns:a16="http://schemas.microsoft.com/office/drawing/2014/main" id="{FD563222-153D-8597-37B4-77F2E2529095}"/>
              </a:ext>
            </a:extLst>
          </p:cNvPr>
          <p:cNvSpPr/>
          <p:nvPr userDrawn="1"/>
        </p:nvSpPr>
        <p:spPr>
          <a:xfrm>
            <a:off x="9684255" y="2982686"/>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3305EA7-56BB-D911-FA67-8B27050628BE}"/>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9" name="Graphic 8">
            <a:extLst>
              <a:ext uri="{FF2B5EF4-FFF2-40B4-BE49-F238E27FC236}">
                <a16:creationId xmlns:a16="http://schemas.microsoft.com/office/drawing/2014/main" id="{5C57733D-12E9-96DF-C658-3857341A6906}"/>
              </a:ext>
            </a:extLst>
          </p:cNvPr>
          <p:cNvPicPr>
            <a:picLocks noChangeAspect="1"/>
          </p:cNvPicPr>
          <p:nvPr userDrawn="1"/>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703998" y="6408070"/>
            <a:ext cx="2135346" cy="168971"/>
          </a:xfrm>
          <a:prstGeom prst="rect">
            <a:avLst/>
          </a:prstGeom>
        </p:spPr>
      </p:pic>
      <p:pic>
        <p:nvPicPr>
          <p:cNvPr id="20" name="Graphic 19">
            <a:extLst>
              <a:ext uri="{FF2B5EF4-FFF2-40B4-BE49-F238E27FC236}">
                <a16:creationId xmlns:a16="http://schemas.microsoft.com/office/drawing/2014/main" id="{1884B874-4F77-9C17-7B83-798345FABCE5}"/>
              </a:ext>
            </a:extLst>
          </p:cNvPr>
          <p:cNvPicPr>
            <a:picLocks noChangeAspect="1"/>
          </p:cNvPicPr>
          <p:nvPr userDrawn="1"/>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099533" y="160020"/>
            <a:ext cx="2729004" cy="6393180"/>
          </a:xfrm>
          <a:prstGeom prst="rect">
            <a:avLst/>
          </a:prstGeom>
        </p:spPr>
      </p:pic>
      <p:sp>
        <p:nvSpPr>
          <p:cNvPr id="10" name="Slide Number Placeholder 4">
            <a:extLst>
              <a:ext uri="{FF2B5EF4-FFF2-40B4-BE49-F238E27FC236}">
                <a16:creationId xmlns:a16="http://schemas.microsoft.com/office/drawing/2014/main" id="{B6BD00B0-5F8B-DE6C-8E7E-D9748ACB5926}"/>
              </a:ext>
            </a:extLst>
          </p:cNvPr>
          <p:cNvSpPr>
            <a:spLocks noGrp="1"/>
          </p:cNvSpPr>
          <p:nvPr>
            <p:ph type="sldNum" sz="quarter" idx="4"/>
          </p:nvPr>
        </p:nvSpPr>
        <p:spPr>
          <a:xfrm>
            <a:off x="1" y="6356350"/>
            <a:ext cx="491300" cy="365125"/>
          </a:xfrm>
          <a:prstGeom prst="rect">
            <a:avLst/>
          </a:prstGeom>
        </p:spPr>
        <p:txBody>
          <a:bodyPr/>
          <a:lstStyle>
            <a:lvl1pPr algn="r">
              <a:defRPr sz="800">
                <a:solidFill>
                  <a:schemeClr val="bg1"/>
                </a:solidFill>
              </a:defRPr>
            </a:lvl1pPr>
          </a:lstStyle>
          <a:p>
            <a:fld id="{C4B1DB5C-CBD1-46F1-83D6-F5AA23577CB7}" type="slidenum">
              <a:rPr lang="en-GB" smtClean="0"/>
              <a:pPr/>
              <a:t>‹#›</a:t>
            </a:fld>
            <a:endParaRPr lang="en-GB"/>
          </a:p>
        </p:txBody>
      </p:sp>
      <p:sp>
        <p:nvSpPr>
          <p:cNvPr id="17" name="TextBox 16">
            <a:extLst>
              <a:ext uri="{FF2B5EF4-FFF2-40B4-BE49-F238E27FC236}">
                <a16:creationId xmlns:a16="http://schemas.microsoft.com/office/drawing/2014/main" id="{F6B08CAD-B4FF-FC79-1B55-D78D1150F2BF}"/>
              </a:ext>
            </a:extLst>
          </p:cNvPr>
          <p:cNvSpPr txBox="1"/>
          <p:nvPr userDrawn="1"/>
        </p:nvSpPr>
        <p:spPr>
          <a:xfrm>
            <a:off x="-273465" y="957129"/>
            <a:ext cx="184731" cy="369332"/>
          </a:xfrm>
          <a:prstGeom prst="rect">
            <a:avLst/>
          </a:prstGeom>
          <a:noFill/>
        </p:spPr>
        <p:txBody>
          <a:bodyPr wrap="none" rtlCol="0">
            <a:spAutoFit/>
          </a:bodyPr>
          <a:lstStyle/>
          <a:p>
            <a:endParaRPr lang="en-US"/>
          </a:p>
        </p:txBody>
      </p:sp>
      <p:sp>
        <p:nvSpPr>
          <p:cNvPr id="11" name="hcSlideMaster.1_Closing slideHeader" descr="Classification: Public">
            <a:extLst>
              <a:ext uri="{FF2B5EF4-FFF2-40B4-BE49-F238E27FC236}">
                <a16:creationId xmlns:a16="http://schemas.microsoft.com/office/drawing/2014/main" id="{E88F43EE-71EE-D95A-50B0-5C6F5241B43D}"/>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42045627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tx2"/>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676F08B8-0EF2-276E-D85F-151FA39423C7}"/>
              </a:ext>
            </a:extLst>
          </p:cNvPr>
          <p:cNvSpPr txBox="1"/>
          <p:nvPr userDrawn="1"/>
        </p:nvSpPr>
        <p:spPr>
          <a:xfrm>
            <a:off x="323646" y="1693821"/>
            <a:ext cx="2467781" cy="1265748"/>
          </a:xfrm>
          <a:prstGeom prst="rect">
            <a:avLst/>
          </a:prstGeom>
        </p:spPr>
        <p:txBody>
          <a:bodyPr vert="horz" wrap="square" lIns="0" tIns="31449" rIns="0" bIns="0" rtlCol="0">
            <a:spAutoFit/>
          </a:bodyPr>
          <a:lstStyle/>
          <a:p>
            <a:pPr marL="6418">
              <a:lnSpc>
                <a:spcPct val="120000"/>
              </a:lnSpc>
              <a:spcBef>
                <a:spcPts val="248"/>
              </a:spcBef>
            </a:pPr>
            <a:r>
              <a:rPr sz="1100" spc="81">
                <a:solidFill>
                  <a:schemeClr val="bg1"/>
                </a:solidFill>
                <a:latin typeface="DMSans-Medium"/>
                <a:cs typeface="DMSans-Medium"/>
              </a:rPr>
              <a:t>ASIA</a:t>
            </a:r>
            <a:r>
              <a:rPr sz="1100" spc="222">
                <a:solidFill>
                  <a:schemeClr val="bg1"/>
                </a:solidFill>
                <a:latin typeface="DMSans-Medium"/>
                <a:cs typeface="DMSans-Medium"/>
              </a:rPr>
              <a:t> </a:t>
            </a:r>
            <a:r>
              <a:rPr sz="1100" spc="71">
                <a:solidFill>
                  <a:schemeClr val="bg1"/>
                </a:solidFill>
                <a:latin typeface="DMSans-Medium"/>
                <a:cs typeface="DMSans-Medium"/>
              </a:rPr>
              <a:t>PACIFIC </a:t>
            </a:r>
            <a:endParaRPr sz="1100">
              <a:solidFill>
                <a:schemeClr val="bg1"/>
              </a:solidFill>
              <a:latin typeface="DMSans-Medium"/>
              <a:cs typeface="DMSans-Medium"/>
            </a:endParaRPr>
          </a:p>
          <a:p>
            <a:pPr marL="6418" marR="2567">
              <a:lnSpc>
                <a:spcPct val="120000"/>
              </a:lnSpc>
            </a:pPr>
            <a:r>
              <a:rPr sz="1100">
                <a:solidFill>
                  <a:schemeClr val="bg1"/>
                </a:solidFill>
                <a:latin typeface="DM Sans"/>
                <a:cs typeface="DM Sans"/>
              </a:rPr>
              <a:t>25</a:t>
            </a:r>
            <a:r>
              <a:rPr sz="1100" spc="-18">
                <a:solidFill>
                  <a:schemeClr val="bg1"/>
                </a:solidFill>
                <a:latin typeface="DM Sans"/>
                <a:cs typeface="DM Sans"/>
              </a:rPr>
              <a:t> </a:t>
            </a:r>
            <a:r>
              <a:rPr sz="1100">
                <a:solidFill>
                  <a:schemeClr val="bg1"/>
                </a:solidFill>
                <a:latin typeface="DM Sans"/>
                <a:cs typeface="DM Sans"/>
              </a:rPr>
              <a:t>Rajiv</a:t>
            </a:r>
            <a:r>
              <a:rPr sz="1100" spc="-18">
                <a:solidFill>
                  <a:schemeClr val="bg1"/>
                </a:solidFill>
                <a:latin typeface="DM Sans"/>
                <a:cs typeface="DM Sans"/>
              </a:rPr>
              <a:t> </a:t>
            </a:r>
            <a:r>
              <a:rPr sz="1100">
                <a:solidFill>
                  <a:schemeClr val="bg1"/>
                </a:solidFill>
                <a:latin typeface="DM Sans"/>
                <a:cs typeface="DM Sans"/>
              </a:rPr>
              <a:t>Gandhi</a:t>
            </a:r>
            <a:r>
              <a:rPr sz="1100" spc="-18">
                <a:solidFill>
                  <a:schemeClr val="bg1"/>
                </a:solidFill>
                <a:latin typeface="DM Sans"/>
                <a:cs typeface="DM Sans"/>
              </a:rPr>
              <a:t> </a:t>
            </a:r>
            <a:r>
              <a:rPr sz="1100">
                <a:solidFill>
                  <a:schemeClr val="bg1"/>
                </a:solidFill>
                <a:latin typeface="DM Sans"/>
                <a:cs typeface="DM Sans"/>
              </a:rPr>
              <a:t>Infotech</a:t>
            </a:r>
            <a:r>
              <a:rPr sz="1100" spc="-18">
                <a:solidFill>
                  <a:schemeClr val="bg1"/>
                </a:solidFill>
                <a:latin typeface="DM Sans"/>
                <a:cs typeface="DM Sans"/>
              </a:rPr>
              <a:t> </a:t>
            </a:r>
            <a:r>
              <a:rPr sz="1100" spc="-10">
                <a:solidFill>
                  <a:schemeClr val="bg1"/>
                </a:solidFill>
                <a:latin typeface="DM Sans"/>
                <a:cs typeface="DM Sans"/>
              </a:rPr>
              <a:t>Park</a:t>
            </a:r>
            <a:br>
              <a:rPr lang="en-GB" sz="1100" spc="-10">
                <a:solidFill>
                  <a:schemeClr val="bg1"/>
                </a:solidFill>
                <a:latin typeface="DM Sans"/>
                <a:cs typeface="DM Sans"/>
              </a:rPr>
            </a:br>
            <a:r>
              <a:rPr sz="1100">
                <a:solidFill>
                  <a:schemeClr val="bg1"/>
                </a:solidFill>
                <a:latin typeface="DM Sans"/>
                <a:cs typeface="DM Sans"/>
              </a:rPr>
              <a:t>Hinjawadi,</a:t>
            </a:r>
            <a:r>
              <a:rPr sz="1100" spc="-33">
                <a:solidFill>
                  <a:schemeClr val="bg1"/>
                </a:solidFill>
                <a:latin typeface="DM Sans"/>
                <a:cs typeface="DM Sans"/>
              </a:rPr>
              <a:t> </a:t>
            </a:r>
            <a:r>
              <a:rPr sz="1100" spc="-10">
                <a:solidFill>
                  <a:schemeClr val="bg1"/>
                </a:solidFill>
                <a:latin typeface="DM Sans"/>
                <a:cs typeface="DM Sans"/>
              </a:rPr>
              <a:t>Pune</a:t>
            </a:r>
            <a:endParaRPr sz="1100">
              <a:solidFill>
                <a:schemeClr val="bg1"/>
              </a:solidFill>
              <a:latin typeface="DM Sans"/>
              <a:cs typeface="DM Sans"/>
            </a:endParaRPr>
          </a:p>
          <a:p>
            <a:pPr marL="6418" marR="1211032">
              <a:lnSpc>
                <a:spcPct val="120000"/>
              </a:lnSpc>
            </a:pPr>
            <a:r>
              <a:rPr sz="1100" spc="-6">
                <a:solidFill>
                  <a:schemeClr val="bg1"/>
                </a:solidFill>
                <a:latin typeface="DM Sans"/>
                <a:cs typeface="DM Sans"/>
              </a:rPr>
              <a:t>India</a:t>
            </a:r>
            <a:br>
              <a:rPr lang="en-GB" sz="1100" spc="-6">
                <a:solidFill>
                  <a:schemeClr val="bg1"/>
                </a:solidFill>
                <a:latin typeface="DM Sans"/>
                <a:cs typeface="DM Sans"/>
              </a:rPr>
            </a:br>
            <a:r>
              <a:rPr sz="1100" spc="-6">
                <a:solidFill>
                  <a:schemeClr val="bg1"/>
                </a:solidFill>
                <a:latin typeface="DM Sans"/>
                <a:cs typeface="DM Sans"/>
              </a:rPr>
              <a:t>411057</a:t>
            </a:r>
            <a:endParaRPr sz="1100">
              <a:solidFill>
                <a:schemeClr val="bg1"/>
              </a:solidFill>
              <a:latin typeface="DM Sans"/>
              <a:cs typeface="DM Sans"/>
            </a:endParaRPr>
          </a:p>
          <a:p>
            <a:pPr marL="6418">
              <a:lnSpc>
                <a:spcPct val="120000"/>
              </a:lnSpc>
              <a:spcBef>
                <a:spcPts val="202"/>
              </a:spcBef>
            </a:pPr>
            <a:r>
              <a:rPr sz="1100" spc="-10">
                <a:solidFill>
                  <a:schemeClr val="bg1"/>
                </a:solidFill>
                <a:latin typeface="DM Sans"/>
                <a:cs typeface="DM Sans"/>
              </a:rPr>
              <a:t>Tel:</a:t>
            </a:r>
            <a:r>
              <a:rPr sz="1100" spc="-28">
                <a:solidFill>
                  <a:schemeClr val="bg1"/>
                </a:solidFill>
                <a:latin typeface="DM Sans"/>
                <a:cs typeface="DM Sans"/>
              </a:rPr>
              <a:t> </a:t>
            </a:r>
            <a:r>
              <a:rPr sz="1100">
                <a:solidFill>
                  <a:schemeClr val="bg1"/>
                </a:solidFill>
                <a:latin typeface="DM Sans"/>
                <a:cs typeface="DM Sans"/>
              </a:rPr>
              <a:t>+91</a:t>
            </a:r>
            <a:r>
              <a:rPr sz="1100" spc="-28">
                <a:solidFill>
                  <a:schemeClr val="bg1"/>
                </a:solidFill>
                <a:latin typeface="DM Sans"/>
                <a:cs typeface="DM Sans"/>
              </a:rPr>
              <a:t> </a:t>
            </a:r>
            <a:r>
              <a:rPr sz="1100">
                <a:solidFill>
                  <a:schemeClr val="bg1"/>
                </a:solidFill>
                <a:latin typeface="DM Sans"/>
                <a:cs typeface="DM Sans"/>
              </a:rPr>
              <a:t>20</a:t>
            </a:r>
            <a:r>
              <a:rPr sz="1100" spc="-28">
                <a:solidFill>
                  <a:schemeClr val="bg1"/>
                </a:solidFill>
                <a:latin typeface="DM Sans"/>
                <a:cs typeface="DM Sans"/>
              </a:rPr>
              <a:t> </a:t>
            </a:r>
            <a:r>
              <a:rPr sz="1100">
                <a:solidFill>
                  <a:schemeClr val="bg1"/>
                </a:solidFill>
                <a:latin typeface="DM Sans"/>
                <a:cs typeface="DM Sans"/>
              </a:rPr>
              <a:t>6652</a:t>
            </a:r>
            <a:r>
              <a:rPr sz="1100" spc="-26">
                <a:solidFill>
                  <a:schemeClr val="bg1"/>
                </a:solidFill>
                <a:latin typeface="DM Sans"/>
                <a:cs typeface="DM Sans"/>
              </a:rPr>
              <a:t> </a:t>
            </a:r>
            <a:r>
              <a:rPr sz="1100" spc="-10">
                <a:solidFill>
                  <a:schemeClr val="bg1"/>
                </a:solidFill>
                <a:latin typeface="DM Sans"/>
                <a:cs typeface="DM Sans"/>
              </a:rPr>
              <a:t>9090</a:t>
            </a:r>
            <a:endParaRPr sz="1100">
              <a:solidFill>
                <a:schemeClr val="bg1"/>
              </a:solidFill>
              <a:latin typeface="DM Sans"/>
              <a:cs typeface="DM Sans"/>
            </a:endParaRPr>
          </a:p>
        </p:txBody>
      </p:sp>
      <p:sp>
        <p:nvSpPr>
          <p:cNvPr id="13" name="object 4">
            <a:extLst>
              <a:ext uri="{FF2B5EF4-FFF2-40B4-BE49-F238E27FC236}">
                <a16:creationId xmlns:a16="http://schemas.microsoft.com/office/drawing/2014/main" id="{BF26C33B-9003-AF9E-198E-D60A669D328F}"/>
              </a:ext>
            </a:extLst>
          </p:cNvPr>
          <p:cNvSpPr txBox="1"/>
          <p:nvPr userDrawn="1"/>
        </p:nvSpPr>
        <p:spPr>
          <a:xfrm>
            <a:off x="323646" y="3110922"/>
            <a:ext cx="3097129" cy="1672013"/>
          </a:xfrm>
          <a:prstGeom prst="rect">
            <a:avLst/>
          </a:prstGeom>
        </p:spPr>
        <p:txBody>
          <a:bodyPr vert="horz" wrap="square" lIns="0" tIns="31449" rIns="0" bIns="0" rtlCol="0">
            <a:spAutoFit/>
          </a:bodyPr>
          <a:lstStyle/>
          <a:p>
            <a:pPr marL="6418">
              <a:lnSpc>
                <a:spcPct val="120000"/>
              </a:lnSpc>
              <a:spcBef>
                <a:spcPts val="248"/>
              </a:spcBef>
            </a:pPr>
            <a:r>
              <a:rPr sz="1100" spc="83">
                <a:solidFill>
                  <a:schemeClr val="bg1"/>
                </a:solidFill>
                <a:latin typeface="DMSans-Medium"/>
                <a:cs typeface="DMSans-Medium"/>
              </a:rPr>
              <a:t>EUROPE </a:t>
            </a:r>
            <a:endParaRPr sz="1100">
              <a:solidFill>
                <a:schemeClr val="bg1"/>
              </a:solidFill>
              <a:latin typeface="DMSans-Medium"/>
              <a:cs typeface="DMSans-Medium"/>
            </a:endParaRPr>
          </a:p>
          <a:p>
            <a:pPr marL="6418" marR="2567">
              <a:lnSpc>
                <a:spcPct val="120000"/>
              </a:lnSpc>
            </a:pPr>
            <a:r>
              <a:rPr sz="1100">
                <a:solidFill>
                  <a:schemeClr val="bg1"/>
                </a:solidFill>
                <a:latin typeface="DM Sans"/>
                <a:cs typeface="DM Sans"/>
              </a:rPr>
              <a:t>The</a:t>
            </a:r>
            <a:r>
              <a:rPr sz="1100" spc="-12">
                <a:solidFill>
                  <a:schemeClr val="bg1"/>
                </a:solidFill>
                <a:latin typeface="DM Sans"/>
                <a:cs typeface="DM Sans"/>
              </a:rPr>
              <a:t> </a:t>
            </a:r>
            <a:r>
              <a:rPr sz="1100">
                <a:solidFill>
                  <a:schemeClr val="bg1"/>
                </a:solidFill>
                <a:latin typeface="DM Sans"/>
                <a:cs typeface="DM Sans"/>
              </a:rPr>
              <a:t>European</a:t>
            </a:r>
            <a:r>
              <a:rPr sz="1100" spc="-10">
                <a:solidFill>
                  <a:schemeClr val="bg1"/>
                </a:solidFill>
                <a:latin typeface="DM Sans"/>
                <a:cs typeface="DM Sans"/>
              </a:rPr>
              <a:t> </a:t>
            </a:r>
            <a:r>
              <a:rPr sz="1100" spc="-6">
                <a:solidFill>
                  <a:schemeClr val="bg1"/>
                </a:solidFill>
                <a:latin typeface="DM Sans"/>
                <a:cs typeface="DM Sans"/>
              </a:rPr>
              <a:t>Innovation</a:t>
            </a:r>
            <a:br>
              <a:rPr lang="en-GB" sz="1100" spc="-10">
                <a:solidFill>
                  <a:schemeClr val="bg1"/>
                </a:solidFill>
                <a:latin typeface="DM Sans"/>
                <a:cs typeface="DM Sans"/>
              </a:rPr>
            </a:br>
            <a:r>
              <a:rPr sz="1100" spc="-12">
                <a:solidFill>
                  <a:schemeClr val="bg1"/>
                </a:solidFill>
                <a:latin typeface="DM Sans"/>
                <a:cs typeface="DM Sans"/>
              </a:rPr>
              <a:t>and </a:t>
            </a:r>
            <a:r>
              <a:rPr sz="1100">
                <a:solidFill>
                  <a:schemeClr val="bg1"/>
                </a:solidFill>
                <a:latin typeface="DM Sans"/>
                <a:cs typeface="DM Sans"/>
              </a:rPr>
              <a:t>Development</a:t>
            </a:r>
            <a:r>
              <a:rPr sz="1100" spc="-33">
                <a:solidFill>
                  <a:schemeClr val="bg1"/>
                </a:solidFill>
                <a:latin typeface="DM Sans"/>
                <a:cs typeface="DM Sans"/>
              </a:rPr>
              <a:t> </a:t>
            </a:r>
            <a:r>
              <a:rPr sz="1100">
                <a:solidFill>
                  <a:schemeClr val="bg1"/>
                </a:solidFill>
                <a:latin typeface="DM Sans"/>
                <a:cs typeface="DM Sans"/>
              </a:rPr>
              <a:t>Centre</a:t>
            </a:r>
            <a:r>
              <a:rPr sz="1100" spc="-30">
                <a:solidFill>
                  <a:schemeClr val="bg1"/>
                </a:solidFill>
                <a:latin typeface="DM Sans"/>
                <a:cs typeface="DM Sans"/>
              </a:rPr>
              <a:t> </a:t>
            </a:r>
            <a:r>
              <a:rPr sz="1100" spc="-6">
                <a:solidFill>
                  <a:schemeClr val="bg1"/>
                </a:solidFill>
                <a:latin typeface="DM Sans"/>
                <a:cs typeface="DM Sans"/>
              </a:rPr>
              <a:t>(E</a:t>
            </a:r>
            <a:r>
              <a:rPr lang="en-US" sz="1100" spc="-6">
                <a:solidFill>
                  <a:schemeClr val="bg1"/>
                </a:solidFill>
                <a:latin typeface="DM Sans"/>
                <a:cs typeface="DM Sans"/>
              </a:rPr>
              <a:t>I</a:t>
            </a:r>
            <a:r>
              <a:rPr sz="1100" spc="-6">
                <a:solidFill>
                  <a:schemeClr val="bg1"/>
                </a:solidFill>
                <a:latin typeface="DM Sans"/>
                <a:cs typeface="DM Sans"/>
              </a:rPr>
              <a:t>DC)</a:t>
            </a:r>
            <a:br>
              <a:rPr lang="en-GB" sz="1100" spc="-6">
                <a:solidFill>
                  <a:schemeClr val="bg1"/>
                </a:solidFill>
                <a:latin typeface="DM Sans"/>
                <a:cs typeface="DM Sans"/>
              </a:rPr>
            </a:br>
            <a:r>
              <a:rPr sz="1100">
                <a:solidFill>
                  <a:schemeClr val="bg1"/>
                </a:solidFill>
                <a:latin typeface="DM Sans"/>
                <a:cs typeface="DM Sans"/>
              </a:rPr>
              <a:t>Olympus </a:t>
            </a:r>
            <a:r>
              <a:rPr sz="1100" spc="-6">
                <a:solidFill>
                  <a:schemeClr val="bg1"/>
                </a:solidFill>
                <a:latin typeface="DM Sans"/>
                <a:cs typeface="DM Sans"/>
              </a:rPr>
              <a:t>Avenue</a:t>
            </a:r>
            <a:endParaRPr sz="1100">
              <a:solidFill>
                <a:schemeClr val="bg1"/>
              </a:solidFill>
              <a:latin typeface="DM Sans"/>
              <a:cs typeface="DM Sans"/>
            </a:endParaRPr>
          </a:p>
          <a:p>
            <a:pPr marL="6418" marR="737723">
              <a:lnSpc>
                <a:spcPct val="120000"/>
              </a:lnSpc>
            </a:pPr>
            <a:r>
              <a:rPr sz="1100" spc="-6">
                <a:solidFill>
                  <a:schemeClr val="bg1"/>
                </a:solidFill>
                <a:latin typeface="DM Sans"/>
                <a:cs typeface="DM Sans"/>
              </a:rPr>
              <a:t>Tachbrook</a:t>
            </a:r>
            <a:r>
              <a:rPr sz="1100" spc="-46">
                <a:solidFill>
                  <a:schemeClr val="bg1"/>
                </a:solidFill>
                <a:latin typeface="DM Sans"/>
                <a:cs typeface="DM Sans"/>
              </a:rPr>
              <a:t> </a:t>
            </a:r>
            <a:r>
              <a:rPr sz="1100" spc="-10">
                <a:solidFill>
                  <a:schemeClr val="bg1"/>
                </a:solidFill>
                <a:latin typeface="DM Sans"/>
                <a:cs typeface="DM Sans"/>
              </a:rPr>
              <a:t>Park</a:t>
            </a:r>
            <a:br>
              <a:rPr lang="en-GB" sz="1100" spc="-10">
                <a:solidFill>
                  <a:schemeClr val="bg1"/>
                </a:solidFill>
                <a:latin typeface="DM Sans"/>
                <a:cs typeface="DM Sans"/>
              </a:rPr>
            </a:br>
            <a:r>
              <a:rPr sz="1100">
                <a:solidFill>
                  <a:schemeClr val="bg1"/>
                </a:solidFill>
                <a:latin typeface="DM Sans"/>
                <a:cs typeface="DM Sans"/>
              </a:rPr>
              <a:t>Warwick,</a:t>
            </a:r>
            <a:r>
              <a:rPr sz="1100" spc="-46">
                <a:solidFill>
                  <a:schemeClr val="bg1"/>
                </a:solidFill>
                <a:latin typeface="DM Sans"/>
                <a:cs typeface="DM Sans"/>
              </a:rPr>
              <a:t> </a:t>
            </a:r>
            <a:r>
              <a:rPr sz="1100" spc="-12">
                <a:solidFill>
                  <a:schemeClr val="bg1"/>
                </a:solidFill>
                <a:latin typeface="DM Sans"/>
                <a:cs typeface="DM Sans"/>
              </a:rPr>
              <a:t>UK</a:t>
            </a:r>
            <a:br>
              <a:rPr lang="en-GB" sz="1100" spc="-12">
                <a:solidFill>
                  <a:schemeClr val="bg1"/>
                </a:solidFill>
                <a:latin typeface="DM Sans"/>
                <a:cs typeface="DM Sans"/>
              </a:rPr>
            </a:br>
            <a:r>
              <a:rPr sz="1100">
                <a:solidFill>
                  <a:schemeClr val="bg1"/>
                </a:solidFill>
                <a:latin typeface="DM Sans"/>
                <a:cs typeface="DM Sans"/>
              </a:rPr>
              <a:t>CV34</a:t>
            </a:r>
            <a:r>
              <a:rPr sz="1100" spc="-18">
                <a:solidFill>
                  <a:schemeClr val="bg1"/>
                </a:solidFill>
                <a:latin typeface="DM Sans"/>
                <a:cs typeface="DM Sans"/>
              </a:rPr>
              <a:t> </a:t>
            </a:r>
            <a:r>
              <a:rPr sz="1100" spc="-12">
                <a:solidFill>
                  <a:schemeClr val="bg1"/>
                </a:solidFill>
                <a:latin typeface="DM Sans"/>
                <a:cs typeface="DM Sans"/>
              </a:rPr>
              <a:t>6RJ</a:t>
            </a:r>
            <a:endParaRPr sz="1100">
              <a:solidFill>
                <a:schemeClr val="bg1"/>
              </a:solidFill>
              <a:latin typeface="DM Sans"/>
              <a:cs typeface="DM Sans"/>
            </a:endParaRPr>
          </a:p>
          <a:p>
            <a:pPr marL="6418">
              <a:lnSpc>
                <a:spcPct val="120000"/>
              </a:lnSpc>
              <a:spcBef>
                <a:spcPts val="202"/>
              </a:spcBef>
            </a:pPr>
            <a:r>
              <a:rPr sz="1100" spc="-10">
                <a:solidFill>
                  <a:schemeClr val="bg1"/>
                </a:solidFill>
                <a:latin typeface="DM Sans"/>
                <a:cs typeface="DM Sans"/>
              </a:rPr>
              <a:t>Tel:</a:t>
            </a:r>
            <a:r>
              <a:rPr sz="1100" spc="-30">
                <a:solidFill>
                  <a:schemeClr val="bg1"/>
                </a:solidFill>
                <a:latin typeface="DM Sans"/>
                <a:cs typeface="DM Sans"/>
              </a:rPr>
              <a:t> </a:t>
            </a:r>
            <a:r>
              <a:rPr sz="1100">
                <a:solidFill>
                  <a:schemeClr val="bg1"/>
                </a:solidFill>
                <a:latin typeface="DM Sans"/>
                <a:cs typeface="DM Sans"/>
              </a:rPr>
              <a:t>+44</a:t>
            </a:r>
            <a:r>
              <a:rPr sz="1100" spc="-28">
                <a:solidFill>
                  <a:schemeClr val="bg1"/>
                </a:solidFill>
                <a:latin typeface="DM Sans"/>
                <a:cs typeface="DM Sans"/>
              </a:rPr>
              <a:t> </a:t>
            </a:r>
            <a:r>
              <a:rPr sz="1100" spc="-10">
                <a:solidFill>
                  <a:schemeClr val="bg1"/>
                </a:solidFill>
                <a:latin typeface="DM Sans"/>
                <a:cs typeface="DM Sans"/>
              </a:rPr>
              <a:t>(0)</a:t>
            </a:r>
            <a:r>
              <a:rPr sz="1100" spc="-30">
                <a:solidFill>
                  <a:schemeClr val="bg1"/>
                </a:solidFill>
                <a:latin typeface="DM Sans"/>
                <a:cs typeface="DM Sans"/>
              </a:rPr>
              <a:t> </a:t>
            </a:r>
            <a:r>
              <a:rPr sz="1100">
                <a:solidFill>
                  <a:schemeClr val="bg1"/>
                </a:solidFill>
                <a:latin typeface="DM Sans"/>
                <a:cs typeface="DM Sans"/>
              </a:rPr>
              <a:t>8443</a:t>
            </a:r>
            <a:r>
              <a:rPr sz="1100" spc="-28">
                <a:solidFill>
                  <a:schemeClr val="bg1"/>
                </a:solidFill>
                <a:latin typeface="DM Sans"/>
                <a:cs typeface="DM Sans"/>
              </a:rPr>
              <a:t> </a:t>
            </a:r>
            <a:r>
              <a:rPr sz="1100">
                <a:solidFill>
                  <a:schemeClr val="bg1"/>
                </a:solidFill>
                <a:latin typeface="DM Sans"/>
                <a:cs typeface="DM Sans"/>
              </a:rPr>
              <a:t>759</a:t>
            </a:r>
            <a:r>
              <a:rPr sz="1100" spc="-28">
                <a:solidFill>
                  <a:schemeClr val="bg1"/>
                </a:solidFill>
                <a:latin typeface="DM Sans"/>
                <a:cs typeface="DM Sans"/>
              </a:rPr>
              <a:t> </a:t>
            </a:r>
            <a:r>
              <a:rPr sz="1100" spc="-12">
                <a:solidFill>
                  <a:schemeClr val="bg1"/>
                </a:solidFill>
                <a:latin typeface="DM Sans"/>
                <a:cs typeface="DM Sans"/>
              </a:rPr>
              <a:t>685</a:t>
            </a:r>
            <a:endParaRPr sz="1100">
              <a:solidFill>
                <a:schemeClr val="bg1"/>
              </a:solidFill>
              <a:latin typeface="DM Sans"/>
              <a:cs typeface="DM Sans"/>
            </a:endParaRPr>
          </a:p>
        </p:txBody>
      </p:sp>
      <p:sp>
        <p:nvSpPr>
          <p:cNvPr id="14" name="object 5">
            <a:extLst>
              <a:ext uri="{FF2B5EF4-FFF2-40B4-BE49-F238E27FC236}">
                <a16:creationId xmlns:a16="http://schemas.microsoft.com/office/drawing/2014/main" id="{6A3C39D7-D3DF-5D8A-DB08-939B708E7FE3}"/>
              </a:ext>
            </a:extLst>
          </p:cNvPr>
          <p:cNvSpPr txBox="1"/>
          <p:nvPr userDrawn="1"/>
        </p:nvSpPr>
        <p:spPr>
          <a:xfrm>
            <a:off x="323316" y="4869200"/>
            <a:ext cx="2295732" cy="1291396"/>
          </a:xfrm>
          <a:prstGeom prst="rect">
            <a:avLst/>
          </a:prstGeom>
        </p:spPr>
        <p:txBody>
          <a:bodyPr vert="horz" wrap="square" lIns="0" tIns="31449" rIns="0" bIns="0" rtlCol="0">
            <a:spAutoFit/>
          </a:bodyPr>
          <a:lstStyle/>
          <a:p>
            <a:pPr marL="6418">
              <a:lnSpc>
                <a:spcPct val="120000"/>
              </a:lnSpc>
              <a:spcBef>
                <a:spcPts val="248"/>
              </a:spcBef>
            </a:pPr>
            <a:r>
              <a:rPr sz="1100" spc="86">
                <a:solidFill>
                  <a:schemeClr val="bg1"/>
                </a:solidFill>
                <a:latin typeface="DMSans-Medium"/>
                <a:cs typeface="DMSans-Medium"/>
              </a:rPr>
              <a:t>NORTH</a:t>
            </a:r>
            <a:r>
              <a:rPr sz="1100" spc="219">
                <a:solidFill>
                  <a:schemeClr val="bg1"/>
                </a:solidFill>
                <a:latin typeface="DMSans-Medium"/>
                <a:cs typeface="DMSans-Medium"/>
              </a:rPr>
              <a:t> </a:t>
            </a:r>
            <a:r>
              <a:rPr sz="1100" spc="86">
                <a:solidFill>
                  <a:schemeClr val="bg1"/>
                </a:solidFill>
                <a:latin typeface="DMSans-Medium"/>
                <a:cs typeface="DMSans-Medium"/>
              </a:rPr>
              <a:t>AMERICA</a:t>
            </a:r>
            <a:endParaRPr sz="1100">
              <a:solidFill>
                <a:schemeClr val="bg1"/>
              </a:solidFill>
              <a:latin typeface="DMSans-Medium"/>
              <a:cs typeface="DMSans-Medium"/>
            </a:endParaRPr>
          </a:p>
          <a:p>
            <a:pPr marL="6418">
              <a:lnSpc>
                <a:spcPct val="120000"/>
              </a:lnSpc>
              <a:spcBef>
                <a:spcPts val="200"/>
              </a:spcBef>
            </a:pPr>
            <a:r>
              <a:rPr sz="1100">
                <a:solidFill>
                  <a:schemeClr val="bg1"/>
                </a:solidFill>
                <a:latin typeface="DM Sans"/>
                <a:cs typeface="DM Sans"/>
              </a:rPr>
              <a:t>6001 Cass </a:t>
            </a:r>
            <a:r>
              <a:rPr sz="1100" spc="-6">
                <a:solidFill>
                  <a:schemeClr val="bg1"/>
                </a:solidFill>
                <a:latin typeface="DM Sans"/>
                <a:cs typeface="DM Sans"/>
              </a:rPr>
              <a:t>Avenue</a:t>
            </a:r>
            <a:endParaRPr sz="1100">
              <a:solidFill>
                <a:schemeClr val="bg1"/>
              </a:solidFill>
              <a:latin typeface="DM Sans"/>
              <a:cs typeface="DM Sans"/>
            </a:endParaRPr>
          </a:p>
          <a:p>
            <a:pPr marL="6418" marR="498017">
              <a:lnSpc>
                <a:spcPct val="120000"/>
              </a:lnSpc>
              <a:spcBef>
                <a:spcPts val="2"/>
              </a:spcBef>
            </a:pPr>
            <a:r>
              <a:rPr sz="1100">
                <a:solidFill>
                  <a:schemeClr val="bg1"/>
                </a:solidFill>
                <a:latin typeface="DM Sans"/>
                <a:cs typeface="DM Sans"/>
              </a:rPr>
              <a:t>Suite</a:t>
            </a:r>
            <a:r>
              <a:rPr sz="1100" spc="-16">
                <a:solidFill>
                  <a:schemeClr val="bg1"/>
                </a:solidFill>
                <a:latin typeface="DM Sans"/>
                <a:cs typeface="DM Sans"/>
              </a:rPr>
              <a:t> </a:t>
            </a:r>
            <a:r>
              <a:rPr sz="1100" spc="-12">
                <a:solidFill>
                  <a:schemeClr val="bg1"/>
                </a:solidFill>
                <a:latin typeface="DM Sans"/>
                <a:cs typeface="DM Sans"/>
              </a:rPr>
              <a:t>600</a:t>
            </a:r>
            <a:br>
              <a:rPr lang="en-GB" sz="1100" spc="-12">
                <a:solidFill>
                  <a:schemeClr val="bg1"/>
                </a:solidFill>
                <a:latin typeface="DM Sans"/>
                <a:cs typeface="DM Sans"/>
              </a:rPr>
            </a:br>
            <a:r>
              <a:rPr sz="1100">
                <a:solidFill>
                  <a:schemeClr val="bg1"/>
                </a:solidFill>
                <a:latin typeface="DM Sans"/>
                <a:cs typeface="DM Sans"/>
              </a:rPr>
              <a:t>Detroit</a:t>
            </a:r>
            <a:r>
              <a:rPr sz="1100" spc="-36">
                <a:solidFill>
                  <a:schemeClr val="bg1"/>
                </a:solidFill>
                <a:latin typeface="DM Sans"/>
                <a:cs typeface="DM Sans"/>
              </a:rPr>
              <a:t> </a:t>
            </a:r>
            <a:r>
              <a:rPr sz="1100" spc="-12">
                <a:solidFill>
                  <a:schemeClr val="bg1"/>
                </a:solidFill>
                <a:latin typeface="DM Sans"/>
                <a:cs typeface="DM Sans"/>
              </a:rPr>
              <a:t>MI</a:t>
            </a:r>
            <a:br>
              <a:rPr lang="en-GB" sz="1100" spc="-12">
                <a:solidFill>
                  <a:schemeClr val="bg1"/>
                </a:solidFill>
                <a:latin typeface="DM Sans"/>
                <a:cs typeface="DM Sans"/>
              </a:rPr>
            </a:br>
            <a:r>
              <a:rPr sz="1100">
                <a:solidFill>
                  <a:schemeClr val="bg1"/>
                </a:solidFill>
                <a:latin typeface="DM Sans"/>
                <a:cs typeface="DM Sans"/>
              </a:rPr>
              <a:t>USA </a:t>
            </a:r>
            <a:r>
              <a:rPr sz="1100" spc="-10">
                <a:solidFill>
                  <a:schemeClr val="bg1"/>
                </a:solidFill>
                <a:latin typeface="DM Sans"/>
                <a:cs typeface="DM Sans"/>
              </a:rPr>
              <a:t>48202</a:t>
            </a:r>
            <a:endParaRPr sz="1100">
              <a:solidFill>
                <a:schemeClr val="bg1"/>
              </a:solidFill>
              <a:latin typeface="DM Sans"/>
              <a:cs typeface="DM Sans"/>
            </a:endParaRPr>
          </a:p>
          <a:p>
            <a:pPr marL="6418">
              <a:lnSpc>
                <a:spcPct val="120000"/>
              </a:lnSpc>
              <a:spcBef>
                <a:spcPts val="200"/>
              </a:spcBef>
            </a:pPr>
            <a:r>
              <a:rPr sz="1100" spc="-10">
                <a:solidFill>
                  <a:schemeClr val="bg1"/>
                </a:solidFill>
                <a:latin typeface="DM Sans"/>
                <a:cs typeface="DM Sans"/>
              </a:rPr>
              <a:t>Tel:</a:t>
            </a:r>
            <a:r>
              <a:rPr sz="1100" spc="-16">
                <a:solidFill>
                  <a:schemeClr val="bg1"/>
                </a:solidFill>
                <a:latin typeface="DM Sans"/>
                <a:cs typeface="DM Sans"/>
              </a:rPr>
              <a:t> </a:t>
            </a:r>
            <a:r>
              <a:rPr sz="1100">
                <a:solidFill>
                  <a:schemeClr val="bg1"/>
                </a:solidFill>
                <a:latin typeface="DM Sans"/>
                <a:cs typeface="DM Sans"/>
              </a:rPr>
              <a:t>+1</a:t>
            </a:r>
            <a:r>
              <a:rPr sz="1100" spc="-16">
                <a:solidFill>
                  <a:schemeClr val="bg1"/>
                </a:solidFill>
                <a:latin typeface="DM Sans"/>
                <a:cs typeface="DM Sans"/>
              </a:rPr>
              <a:t> </a:t>
            </a:r>
            <a:r>
              <a:rPr sz="1100">
                <a:solidFill>
                  <a:schemeClr val="bg1"/>
                </a:solidFill>
                <a:latin typeface="DM Sans"/>
                <a:cs typeface="DM Sans"/>
              </a:rPr>
              <a:t>248</a:t>
            </a:r>
            <a:r>
              <a:rPr sz="1100" spc="-16">
                <a:solidFill>
                  <a:schemeClr val="bg1"/>
                </a:solidFill>
                <a:latin typeface="DM Sans"/>
                <a:cs typeface="DM Sans"/>
              </a:rPr>
              <a:t> </a:t>
            </a:r>
            <a:r>
              <a:rPr sz="1100">
                <a:solidFill>
                  <a:schemeClr val="bg1"/>
                </a:solidFill>
                <a:latin typeface="DM Sans"/>
                <a:cs typeface="DM Sans"/>
              </a:rPr>
              <a:t>426</a:t>
            </a:r>
            <a:r>
              <a:rPr sz="1100" spc="-16">
                <a:solidFill>
                  <a:schemeClr val="bg1"/>
                </a:solidFill>
                <a:latin typeface="DM Sans"/>
                <a:cs typeface="DM Sans"/>
              </a:rPr>
              <a:t> </a:t>
            </a:r>
            <a:r>
              <a:rPr sz="1100" spc="-10">
                <a:solidFill>
                  <a:schemeClr val="bg1"/>
                </a:solidFill>
                <a:latin typeface="DM Sans"/>
                <a:cs typeface="DM Sans"/>
              </a:rPr>
              <a:t>1482</a:t>
            </a:r>
            <a:endParaRPr sz="1100">
              <a:solidFill>
                <a:schemeClr val="bg1"/>
              </a:solidFill>
              <a:latin typeface="DM Sans"/>
              <a:cs typeface="DM Sans"/>
            </a:endParaRPr>
          </a:p>
        </p:txBody>
      </p:sp>
      <p:sp>
        <p:nvSpPr>
          <p:cNvPr id="16" name="object 7">
            <a:extLst>
              <a:ext uri="{FF2B5EF4-FFF2-40B4-BE49-F238E27FC236}">
                <a16:creationId xmlns:a16="http://schemas.microsoft.com/office/drawing/2014/main" id="{923C88B8-5438-2D75-3F88-60E1DEB762A3}"/>
              </a:ext>
            </a:extLst>
          </p:cNvPr>
          <p:cNvSpPr txBox="1"/>
          <p:nvPr userDrawn="1"/>
        </p:nvSpPr>
        <p:spPr>
          <a:xfrm>
            <a:off x="9742354" y="1921198"/>
            <a:ext cx="2233746" cy="1739581"/>
          </a:xfrm>
          <a:prstGeom prst="rect">
            <a:avLst/>
          </a:prstGeom>
        </p:spPr>
        <p:txBody>
          <a:bodyPr vert="horz" wrap="square" lIns="0" tIns="6098" rIns="0" bIns="0" rtlCol="0">
            <a:spAutoFit/>
          </a:bodyPr>
          <a:lstStyle/>
          <a:p>
            <a:pPr marL="198308" marR="577278">
              <a:lnSpc>
                <a:spcPct val="150000"/>
              </a:lnSpc>
              <a:spcBef>
                <a:spcPts val="48"/>
              </a:spcBef>
            </a:pPr>
            <a:r>
              <a:rPr sz="1100" spc="-6">
                <a:solidFill>
                  <a:srgbClr val="FFFFFF"/>
                </a:solidFill>
                <a:latin typeface="DM Sans"/>
                <a:cs typeface="DM Sans"/>
              </a:rPr>
              <a:t>/TataTechnologies </a:t>
            </a:r>
            <a:br>
              <a:rPr lang="en-GB" sz="1100" spc="-6">
                <a:solidFill>
                  <a:srgbClr val="FFFFFF"/>
                </a:solidFill>
                <a:latin typeface="DM Sans"/>
                <a:cs typeface="DM Sans"/>
              </a:rPr>
            </a:br>
            <a:r>
              <a:rPr sz="1100" spc="-6">
                <a:solidFill>
                  <a:srgbClr val="FFFFFF"/>
                </a:solidFill>
                <a:latin typeface="DM Sans"/>
                <a:cs typeface="DM Sans"/>
              </a:rPr>
              <a:t>@tatatechnologies</a:t>
            </a:r>
            <a:br>
              <a:rPr lang="en-GB" sz="1100" spc="0">
                <a:solidFill>
                  <a:schemeClr val="tx1"/>
                </a:solidFill>
                <a:latin typeface="DM Sans"/>
                <a:cs typeface="DM Sans"/>
              </a:rPr>
            </a:br>
            <a:r>
              <a:rPr sz="1100" spc="-6">
                <a:solidFill>
                  <a:srgbClr val="FFFFFF"/>
                </a:solidFill>
                <a:latin typeface="DM Sans"/>
                <a:cs typeface="DM Sans"/>
              </a:rPr>
              <a:t>/TataTech_News</a:t>
            </a:r>
            <a:br>
              <a:rPr lang="en-GB" sz="1100" spc="0">
                <a:solidFill>
                  <a:schemeClr val="tx1"/>
                </a:solidFill>
                <a:latin typeface="DM Sans"/>
                <a:cs typeface="DM Sans"/>
              </a:rPr>
            </a:br>
            <a:r>
              <a:rPr sz="1100" spc="-6">
                <a:solidFill>
                  <a:srgbClr val="FFFFFF"/>
                </a:solidFill>
                <a:latin typeface="DM Sans"/>
                <a:cs typeface="DM Sans"/>
              </a:rPr>
              <a:t>/TataTechnologies</a:t>
            </a:r>
            <a:br>
              <a:rPr lang="en-GB" sz="1100" spc="0">
                <a:solidFill>
                  <a:schemeClr val="tx1"/>
                </a:solidFill>
                <a:latin typeface="DM Sans"/>
                <a:cs typeface="DM Sans"/>
              </a:rPr>
            </a:br>
            <a:r>
              <a:rPr sz="1100" spc="-6">
                <a:solidFill>
                  <a:srgbClr val="FFFFFF"/>
                </a:solidFill>
                <a:latin typeface="DM Sans"/>
                <a:cs typeface="DM Sans"/>
              </a:rPr>
              <a:t>/TataTechnologies</a:t>
            </a:r>
            <a:endParaRPr sz="1100">
              <a:latin typeface="DM Sans"/>
              <a:cs typeface="DM Sans"/>
            </a:endParaRPr>
          </a:p>
          <a:p>
            <a:pPr marL="6418">
              <a:lnSpc>
                <a:spcPct val="150000"/>
              </a:lnSpc>
              <a:spcBef>
                <a:spcPts val="958"/>
              </a:spcBef>
            </a:pPr>
            <a:r>
              <a:rPr sz="1600" spc="-6">
                <a:solidFill>
                  <a:schemeClr val="bg1"/>
                </a:solidFill>
                <a:latin typeface="DM Sans"/>
                <a:cs typeface="DM Sans"/>
              </a:rPr>
              <a:t>tatatechnologies.com</a:t>
            </a:r>
            <a:endParaRPr sz="1600">
              <a:solidFill>
                <a:schemeClr val="bg1"/>
              </a:solidFill>
              <a:latin typeface="DM Sans"/>
              <a:cs typeface="DM Sans"/>
            </a:endParaRPr>
          </a:p>
        </p:txBody>
      </p:sp>
      <p:pic>
        <p:nvPicPr>
          <p:cNvPr id="25" name="Graphic 24">
            <a:extLst>
              <a:ext uri="{FF2B5EF4-FFF2-40B4-BE49-F238E27FC236}">
                <a16:creationId xmlns:a16="http://schemas.microsoft.com/office/drawing/2014/main" id="{9E75AABC-1D3F-ED3D-D014-E03BF4DD33A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50004" y="2021240"/>
            <a:ext cx="132408" cy="132408"/>
          </a:xfrm>
          <a:prstGeom prst="rect">
            <a:avLst/>
          </a:prstGeom>
        </p:spPr>
      </p:pic>
      <p:pic>
        <p:nvPicPr>
          <p:cNvPr id="27" name="Graphic 26">
            <a:extLst>
              <a:ext uri="{FF2B5EF4-FFF2-40B4-BE49-F238E27FC236}">
                <a16:creationId xmlns:a16="http://schemas.microsoft.com/office/drawing/2014/main" id="{D1F38D71-2C71-CD1F-67F5-81B2893EF01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41177" y="3002251"/>
            <a:ext cx="146107" cy="136976"/>
          </a:xfrm>
          <a:prstGeom prst="rect">
            <a:avLst/>
          </a:prstGeom>
        </p:spPr>
      </p:pic>
      <p:pic>
        <p:nvPicPr>
          <p:cNvPr id="29" name="Graphic 28">
            <a:extLst>
              <a:ext uri="{FF2B5EF4-FFF2-40B4-BE49-F238E27FC236}">
                <a16:creationId xmlns:a16="http://schemas.microsoft.com/office/drawing/2014/main" id="{381269AE-972C-53B4-D8B7-98BE52DD5285}"/>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41177" y="2507579"/>
            <a:ext cx="150062" cy="123580"/>
          </a:xfrm>
          <a:prstGeom prst="rect">
            <a:avLst/>
          </a:prstGeom>
        </p:spPr>
      </p:pic>
      <p:pic>
        <p:nvPicPr>
          <p:cNvPr id="31" name="Picture 30">
            <a:extLst>
              <a:ext uri="{FF2B5EF4-FFF2-40B4-BE49-F238E27FC236}">
                <a16:creationId xmlns:a16="http://schemas.microsoft.com/office/drawing/2014/main" id="{13A46D62-9014-4131-D10C-A48F6607673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b="-3480"/>
          <a:stretch/>
        </p:blipFill>
        <p:spPr>
          <a:xfrm>
            <a:off x="9733024" y="2771732"/>
            <a:ext cx="166369" cy="113862"/>
          </a:xfrm>
          <a:prstGeom prst="rect">
            <a:avLst/>
          </a:prstGeom>
        </p:spPr>
      </p:pic>
      <p:pic>
        <p:nvPicPr>
          <p:cNvPr id="33" name="Graphic 32">
            <a:extLst>
              <a:ext uri="{FF2B5EF4-FFF2-40B4-BE49-F238E27FC236}">
                <a16:creationId xmlns:a16="http://schemas.microsoft.com/office/drawing/2014/main" id="{D16FBCCA-8A9C-57F9-EB5A-94CAD1FA3A4D}"/>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50004" y="2274945"/>
            <a:ext cx="132408" cy="132408"/>
          </a:xfrm>
          <a:prstGeom prst="rect">
            <a:avLst/>
          </a:prstGeom>
        </p:spPr>
      </p:pic>
      <p:grpSp>
        <p:nvGrpSpPr>
          <p:cNvPr id="37" name="Group 36">
            <a:extLst>
              <a:ext uri="{FF2B5EF4-FFF2-40B4-BE49-F238E27FC236}">
                <a16:creationId xmlns:a16="http://schemas.microsoft.com/office/drawing/2014/main" id="{012E4E5D-C822-2EBA-AF22-2AEE010CC154}"/>
              </a:ext>
            </a:extLst>
          </p:cNvPr>
          <p:cNvGrpSpPr/>
          <p:nvPr userDrawn="1"/>
        </p:nvGrpSpPr>
        <p:grpSpPr>
          <a:xfrm>
            <a:off x="11084200" y="316625"/>
            <a:ext cx="761725" cy="157981"/>
            <a:chOff x="9242701" y="249950"/>
            <a:chExt cx="652960" cy="135423"/>
          </a:xfrm>
        </p:grpSpPr>
        <p:sp>
          <p:nvSpPr>
            <p:cNvPr id="38" name="object 6">
              <a:extLst>
                <a:ext uri="{FF2B5EF4-FFF2-40B4-BE49-F238E27FC236}">
                  <a16:creationId xmlns:a16="http://schemas.microsoft.com/office/drawing/2014/main" id="{F5A0F20E-7471-B72F-242E-62B531EBBA02}"/>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39" name="object 7">
              <a:extLst>
                <a:ext uri="{FF2B5EF4-FFF2-40B4-BE49-F238E27FC236}">
                  <a16:creationId xmlns:a16="http://schemas.microsoft.com/office/drawing/2014/main" id="{0FA289AB-5950-69E5-7E38-BD63CD501E91}"/>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40" name="object 8">
              <a:extLst>
                <a:ext uri="{FF2B5EF4-FFF2-40B4-BE49-F238E27FC236}">
                  <a16:creationId xmlns:a16="http://schemas.microsoft.com/office/drawing/2014/main" id="{CB03E7B7-4899-9258-ACC1-BF186B9180B6}"/>
                </a:ext>
              </a:extLst>
            </p:cNvPr>
            <p:cNvGrpSpPr/>
            <p:nvPr/>
          </p:nvGrpSpPr>
          <p:grpSpPr>
            <a:xfrm>
              <a:off x="9242701" y="249950"/>
              <a:ext cx="202816" cy="135423"/>
              <a:chOff x="18288992" y="494982"/>
              <a:chExt cx="401320" cy="267970"/>
            </a:xfrm>
          </p:grpSpPr>
          <p:sp>
            <p:nvSpPr>
              <p:cNvPr id="46" name="object 9">
                <a:extLst>
                  <a:ext uri="{FF2B5EF4-FFF2-40B4-BE49-F238E27FC236}">
                    <a16:creationId xmlns:a16="http://schemas.microsoft.com/office/drawing/2014/main" id="{87FADE85-A416-FC74-7EB3-B815C06B9220}"/>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47" name="object 10">
                <a:extLst>
                  <a:ext uri="{FF2B5EF4-FFF2-40B4-BE49-F238E27FC236}">
                    <a16:creationId xmlns:a16="http://schemas.microsoft.com/office/drawing/2014/main" id="{6652C85E-10AB-F076-C344-1B1811E88CA1}"/>
                  </a:ext>
                </a:extLst>
              </p:cNvPr>
              <p:cNvPicPr/>
              <p:nvPr/>
            </p:nvPicPr>
            <p:blipFill>
              <a:blip r:embed="rId11"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48" name="object 11">
                <a:extLst>
                  <a:ext uri="{FF2B5EF4-FFF2-40B4-BE49-F238E27FC236}">
                    <a16:creationId xmlns:a16="http://schemas.microsoft.com/office/drawing/2014/main" id="{430224B0-A0D4-0745-0A0A-F95198FAD892}"/>
                  </a:ext>
                </a:extLst>
              </p:cNvPr>
              <p:cNvPicPr/>
              <p:nvPr/>
            </p:nvPicPr>
            <p:blipFill>
              <a:blip r:embed="rId12"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41" name="object 22">
              <a:extLst>
                <a:ext uri="{FF2B5EF4-FFF2-40B4-BE49-F238E27FC236}">
                  <a16:creationId xmlns:a16="http://schemas.microsoft.com/office/drawing/2014/main" id="{8826A970-02DC-C41C-A705-05879B32AE33}"/>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42" name="object 23">
              <a:extLst>
                <a:ext uri="{FF2B5EF4-FFF2-40B4-BE49-F238E27FC236}">
                  <a16:creationId xmlns:a16="http://schemas.microsoft.com/office/drawing/2014/main" id="{37D147A8-D3E3-B4B6-EDBB-19B01B294B22}"/>
                </a:ext>
              </a:extLst>
            </p:cNvPr>
            <p:cNvGrpSpPr/>
            <p:nvPr/>
          </p:nvGrpSpPr>
          <p:grpSpPr>
            <a:xfrm>
              <a:off x="9242701" y="249950"/>
              <a:ext cx="202816" cy="135423"/>
              <a:chOff x="18288992" y="494982"/>
              <a:chExt cx="401320" cy="267970"/>
            </a:xfrm>
          </p:grpSpPr>
          <p:sp>
            <p:nvSpPr>
              <p:cNvPr id="43" name="object 24">
                <a:extLst>
                  <a:ext uri="{FF2B5EF4-FFF2-40B4-BE49-F238E27FC236}">
                    <a16:creationId xmlns:a16="http://schemas.microsoft.com/office/drawing/2014/main" id="{112D2006-19F3-7134-0287-D1CCD0E61AA6}"/>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44" name="object 25">
                <a:extLst>
                  <a:ext uri="{FF2B5EF4-FFF2-40B4-BE49-F238E27FC236}">
                    <a16:creationId xmlns:a16="http://schemas.microsoft.com/office/drawing/2014/main" id="{CFF13B7E-B12D-6EFA-970E-24B4B87CA339}"/>
                  </a:ext>
                </a:extLst>
              </p:cNvPr>
              <p:cNvPicPr/>
              <p:nvPr/>
            </p:nvPicPr>
            <p:blipFill>
              <a:blip r:embed="rId11"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45" name="object 26">
                <a:extLst>
                  <a:ext uri="{FF2B5EF4-FFF2-40B4-BE49-F238E27FC236}">
                    <a16:creationId xmlns:a16="http://schemas.microsoft.com/office/drawing/2014/main" id="{1CDE3C13-1150-B6C6-1277-D870DCCDD718}"/>
                  </a:ext>
                </a:extLst>
              </p:cNvPr>
              <p:cNvPicPr/>
              <p:nvPr/>
            </p:nvPicPr>
            <p:blipFill>
              <a:blip r:embed="rId12"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53" name="TextBox 52">
            <a:extLst>
              <a:ext uri="{FF2B5EF4-FFF2-40B4-BE49-F238E27FC236}">
                <a16:creationId xmlns:a16="http://schemas.microsoft.com/office/drawing/2014/main" id="{23F6EF5E-0034-969A-562B-6DE58C861065}"/>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sp>
        <p:nvSpPr>
          <p:cNvPr id="2" name="Rectangle 1">
            <a:hlinkClick r:id="rId13"/>
            <a:extLst>
              <a:ext uri="{FF2B5EF4-FFF2-40B4-BE49-F238E27FC236}">
                <a16:creationId xmlns:a16="http://schemas.microsoft.com/office/drawing/2014/main" id="{EA0A9CE0-2443-7657-7D67-B984454063A3}"/>
              </a:ext>
            </a:extLst>
          </p:cNvPr>
          <p:cNvSpPr/>
          <p:nvPr userDrawn="1"/>
        </p:nvSpPr>
        <p:spPr>
          <a:xfrm>
            <a:off x="9699070" y="3394903"/>
            <a:ext cx="2156930" cy="268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a:hlinkClick r:id="rId14"/>
            <a:extLst>
              <a:ext uri="{FF2B5EF4-FFF2-40B4-BE49-F238E27FC236}">
                <a16:creationId xmlns:a16="http://schemas.microsoft.com/office/drawing/2014/main" id="{91752C5D-215E-98D2-E98E-44E992D2A7B4}"/>
              </a:ext>
            </a:extLst>
          </p:cNvPr>
          <p:cNvSpPr/>
          <p:nvPr userDrawn="1"/>
        </p:nvSpPr>
        <p:spPr>
          <a:xfrm>
            <a:off x="9684255" y="1988457"/>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15"/>
            <a:extLst>
              <a:ext uri="{FF2B5EF4-FFF2-40B4-BE49-F238E27FC236}">
                <a16:creationId xmlns:a16="http://schemas.microsoft.com/office/drawing/2014/main" id="{19F46B21-66D1-0DFD-103B-95E43BFAA2BF}"/>
              </a:ext>
            </a:extLst>
          </p:cNvPr>
          <p:cNvSpPr/>
          <p:nvPr userDrawn="1"/>
        </p:nvSpPr>
        <p:spPr>
          <a:xfrm>
            <a:off x="9684255" y="2249714"/>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16"/>
            <a:extLst>
              <a:ext uri="{FF2B5EF4-FFF2-40B4-BE49-F238E27FC236}">
                <a16:creationId xmlns:a16="http://schemas.microsoft.com/office/drawing/2014/main" id="{09F7D139-17BA-3E48-242D-F6E58C36CCAF}"/>
              </a:ext>
            </a:extLst>
          </p:cNvPr>
          <p:cNvSpPr/>
          <p:nvPr userDrawn="1"/>
        </p:nvSpPr>
        <p:spPr>
          <a:xfrm>
            <a:off x="9684255" y="2481943"/>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17"/>
            <a:extLst>
              <a:ext uri="{FF2B5EF4-FFF2-40B4-BE49-F238E27FC236}">
                <a16:creationId xmlns:a16="http://schemas.microsoft.com/office/drawing/2014/main" id="{109A6B67-AA4A-ED79-EED9-DC6273750977}"/>
              </a:ext>
            </a:extLst>
          </p:cNvPr>
          <p:cNvSpPr/>
          <p:nvPr userDrawn="1"/>
        </p:nvSpPr>
        <p:spPr>
          <a:xfrm>
            <a:off x="9684255" y="2735943"/>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18"/>
            <a:extLst>
              <a:ext uri="{FF2B5EF4-FFF2-40B4-BE49-F238E27FC236}">
                <a16:creationId xmlns:a16="http://schemas.microsoft.com/office/drawing/2014/main" id="{FD563222-153D-8597-37B4-77F2E2529095}"/>
              </a:ext>
            </a:extLst>
          </p:cNvPr>
          <p:cNvSpPr/>
          <p:nvPr userDrawn="1"/>
        </p:nvSpPr>
        <p:spPr>
          <a:xfrm>
            <a:off x="9684255" y="2982686"/>
            <a:ext cx="1496841" cy="172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3305EA7-56BB-D911-FA67-8B27050628BE}"/>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9" name="Graphic 8">
            <a:extLst>
              <a:ext uri="{FF2B5EF4-FFF2-40B4-BE49-F238E27FC236}">
                <a16:creationId xmlns:a16="http://schemas.microsoft.com/office/drawing/2014/main" id="{5C57733D-12E9-96DF-C658-3857341A6906}"/>
              </a:ext>
            </a:extLst>
          </p:cNvPr>
          <p:cNvPicPr>
            <a:picLocks noChangeAspect="1"/>
          </p:cNvPicPr>
          <p:nvPr userDrawn="1"/>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703998" y="6408070"/>
            <a:ext cx="2135346" cy="168971"/>
          </a:xfrm>
          <a:prstGeom prst="rect">
            <a:avLst/>
          </a:prstGeom>
        </p:spPr>
      </p:pic>
      <p:pic>
        <p:nvPicPr>
          <p:cNvPr id="20" name="Graphic 19">
            <a:extLst>
              <a:ext uri="{FF2B5EF4-FFF2-40B4-BE49-F238E27FC236}">
                <a16:creationId xmlns:a16="http://schemas.microsoft.com/office/drawing/2014/main" id="{1884B874-4F77-9C17-7B83-798345FABCE5}"/>
              </a:ext>
            </a:extLst>
          </p:cNvPr>
          <p:cNvPicPr>
            <a:picLocks noChangeAspect="1"/>
          </p:cNvPicPr>
          <p:nvPr userDrawn="1"/>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099533" y="160020"/>
            <a:ext cx="2729004" cy="6393180"/>
          </a:xfrm>
          <a:prstGeom prst="rect">
            <a:avLst/>
          </a:prstGeom>
        </p:spPr>
      </p:pic>
      <p:sp>
        <p:nvSpPr>
          <p:cNvPr id="10" name="hcSlideMaster.Closing slideHeader" descr="Classification: Public">
            <a:extLst>
              <a:ext uri="{FF2B5EF4-FFF2-40B4-BE49-F238E27FC236}">
                <a16:creationId xmlns:a16="http://schemas.microsoft.com/office/drawing/2014/main" id="{CA97B739-45E2-2AC1-61FC-24F873AE29B4}"/>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2354752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over blue 1">
    <p:bg>
      <p:bgPr>
        <a:solidFill>
          <a:schemeClr val="tx2"/>
        </a:solidFill>
        <a:effectLst/>
      </p:bgPr>
    </p:bg>
    <p:spTree>
      <p:nvGrpSpPr>
        <p:cNvPr id="1" name=""/>
        <p:cNvGrpSpPr/>
        <p:nvPr/>
      </p:nvGrpSpPr>
      <p:grpSpPr>
        <a:xfrm>
          <a:off x="0" y="0"/>
          <a:ext cx="0" cy="0"/>
          <a:chOff x="0" y="0"/>
          <a:chExt cx="0" cy="0"/>
        </a:xfrm>
      </p:grpSpPr>
      <p:pic>
        <p:nvPicPr>
          <p:cNvPr id="8" name="Picture 7" descr="A blue square with white lines&#10;&#10;AI-generated content may be incorrect.">
            <a:extLst>
              <a:ext uri="{FF2B5EF4-FFF2-40B4-BE49-F238E27FC236}">
                <a16:creationId xmlns:a16="http://schemas.microsoft.com/office/drawing/2014/main" id="{F1D781AE-2650-A7E7-94F5-48FAB66A13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Picture Placeholder 12">
            <a:extLst>
              <a:ext uri="{FF2B5EF4-FFF2-40B4-BE49-F238E27FC236}">
                <a16:creationId xmlns:a16="http://schemas.microsoft.com/office/drawing/2014/main" id="{73B6076B-D9C5-8F0E-BCDD-D843DDA94745}"/>
              </a:ext>
            </a:extLst>
          </p:cNvPr>
          <p:cNvSpPr>
            <a:spLocks noGrp="1"/>
          </p:cNvSpPr>
          <p:nvPr>
            <p:ph type="pic" sz="quarter" idx="15"/>
          </p:nvPr>
        </p:nvSpPr>
        <p:spPr>
          <a:xfrm>
            <a:off x="6136800" y="914404"/>
            <a:ext cx="6055200" cy="4744529"/>
          </a:xfrm>
          <a:custGeom>
            <a:avLst/>
            <a:gdLst>
              <a:gd name="connsiteX0" fmla="*/ 1805307 w 6055200"/>
              <a:gd name="connsiteY0" fmla="*/ 0 h 4744529"/>
              <a:gd name="connsiteX1" fmla="*/ 6055200 w 6055200"/>
              <a:gd name="connsiteY1" fmla="*/ 0 h 4744529"/>
              <a:gd name="connsiteX2" fmla="*/ 6055200 w 6055200"/>
              <a:gd name="connsiteY2" fmla="*/ 4744529 h 4744529"/>
              <a:gd name="connsiteX3" fmla="*/ 0 w 6055200"/>
              <a:gd name="connsiteY3" fmla="*/ 4744529 h 4744529"/>
            </a:gdLst>
            <a:ahLst/>
            <a:cxnLst>
              <a:cxn ang="0">
                <a:pos x="connsiteX0" y="connsiteY0"/>
              </a:cxn>
              <a:cxn ang="0">
                <a:pos x="connsiteX1" y="connsiteY1"/>
              </a:cxn>
              <a:cxn ang="0">
                <a:pos x="connsiteX2" y="connsiteY2"/>
              </a:cxn>
              <a:cxn ang="0">
                <a:pos x="connsiteX3" y="connsiteY3"/>
              </a:cxn>
            </a:cxnLst>
            <a:rect l="l" t="t" r="r" b="b"/>
            <a:pathLst>
              <a:path w="6055200" h="4744529">
                <a:moveTo>
                  <a:pt x="1805307" y="0"/>
                </a:moveTo>
                <a:lnTo>
                  <a:pt x="6055200" y="0"/>
                </a:lnTo>
                <a:lnTo>
                  <a:pt x="6055200" y="4744529"/>
                </a:lnTo>
                <a:lnTo>
                  <a:pt x="0" y="4744529"/>
                </a:lnTo>
                <a:close/>
              </a:path>
            </a:pathLst>
          </a:custGeom>
        </p:spPr>
        <p:txBody>
          <a:bodyPr wrap="square" anchor="ctr">
            <a:noAutofit/>
          </a:bodyPr>
          <a:lstStyle>
            <a:lvl1pPr algn="ctr">
              <a:defRPr>
                <a:solidFill>
                  <a:schemeClr val="bg1"/>
                </a:solidFill>
              </a:defRPr>
            </a:lvl1pPr>
          </a:lstStyle>
          <a:p>
            <a:endParaRPr lang="en-US"/>
          </a:p>
        </p:txBody>
      </p:sp>
      <p:grpSp>
        <p:nvGrpSpPr>
          <p:cNvPr id="17" name="Group 16">
            <a:extLst>
              <a:ext uri="{FF2B5EF4-FFF2-40B4-BE49-F238E27FC236}">
                <a16:creationId xmlns:a16="http://schemas.microsoft.com/office/drawing/2014/main" id="{6824FB13-A710-3604-1DFA-7EB16A1599DD}"/>
              </a:ext>
            </a:extLst>
          </p:cNvPr>
          <p:cNvGrpSpPr/>
          <p:nvPr userDrawn="1"/>
        </p:nvGrpSpPr>
        <p:grpSpPr>
          <a:xfrm>
            <a:off x="11084200" y="316628"/>
            <a:ext cx="761725" cy="157981"/>
            <a:chOff x="9242701" y="249950"/>
            <a:chExt cx="652960" cy="135423"/>
          </a:xfrm>
        </p:grpSpPr>
        <p:sp>
          <p:nvSpPr>
            <p:cNvPr id="18" name="object 6">
              <a:extLst>
                <a:ext uri="{FF2B5EF4-FFF2-40B4-BE49-F238E27FC236}">
                  <a16:creationId xmlns:a16="http://schemas.microsoft.com/office/drawing/2014/main" id="{B25B4BF6-52E5-389C-804A-F07AE19AC3A0}"/>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sz="1351"/>
            </a:p>
          </p:txBody>
        </p:sp>
        <p:sp>
          <p:nvSpPr>
            <p:cNvPr id="19" name="object 7">
              <a:extLst>
                <a:ext uri="{FF2B5EF4-FFF2-40B4-BE49-F238E27FC236}">
                  <a16:creationId xmlns:a16="http://schemas.microsoft.com/office/drawing/2014/main" id="{461B9713-8B60-111C-CC58-694680C56E5C}"/>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sz="1351"/>
            </a:p>
          </p:txBody>
        </p:sp>
        <p:grpSp>
          <p:nvGrpSpPr>
            <p:cNvPr id="20" name="object 8">
              <a:extLst>
                <a:ext uri="{FF2B5EF4-FFF2-40B4-BE49-F238E27FC236}">
                  <a16:creationId xmlns:a16="http://schemas.microsoft.com/office/drawing/2014/main" id="{AEF4C171-5B2C-20F6-F682-059D5043D14D}"/>
                </a:ext>
              </a:extLst>
            </p:cNvPr>
            <p:cNvGrpSpPr/>
            <p:nvPr/>
          </p:nvGrpSpPr>
          <p:grpSpPr>
            <a:xfrm>
              <a:off x="9242701" y="249950"/>
              <a:ext cx="202816" cy="135423"/>
              <a:chOff x="18288992" y="494982"/>
              <a:chExt cx="401320" cy="267970"/>
            </a:xfrm>
          </p:grpSpPr>
          <p:sp>
            <p:nvSpPr>
              <p:cNvPr id="26" name="object 9">
                <a:extLst>
                  <a:ext uri="{FF2B5EF4-FFF2-40B4-BE49-F238E27FC236}">
                    <a16:creationId xmlns:a16="http://schemas.microsoft.com/office/drawing/2014/main" id="{4DBBD0F8-636E-924E-251F-1E750B7D6ECA}"/>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sz="1351"/>
              </a:p>
            </p:txBody>
          </p:sp>
          <p:pic>
            <p:nvPicPr>
              <p:cNvPr id="27" name="object 10">
                <a:extLst>
                  <a:ext uri="{FF2B5EF4-FFF2-40B4-BE49-F238E27FC236}">
                    <a16:creationId xmlns:a16="http://schemas.microsoft.com/office/drawing/2014/main" id="{32FE21A8-0292-E992-68A7-D493E81C6FA2}"/>
                  </a:ext>
                </a:extLst>
              </p:cNvPr>
              <p:cNvPicPr/>
              <p:nvPr/>
            </p:nvPicPr>
            <p:blipFill>
              <a:blip r:embed="rId3"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9" name="object 11">
                <a:extLst>
                  <a:ext uri="{FF2B5EF4-FFF2-40B4-BE49-F238E27FC236}">
                    <a16:creationId xmlns:a16="http://schemas.microsoft.com/office/drawing/2014/main" id="{A8F8113F-F527-DF24-6F62-275E5BECDA8F}"/>
                  </a:ext>
                </a:extLst>
              </p:cNvPr>
              <p:cNvPicPr/>
              <p:nvPr/>
            </p:nvPicPr>
            <p:blipFill>
              <a:blip r:embed="rId4"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21" name="object 22">
              <a:extLst>
                <a:ext uri="{FF2B5EF4-FFF2-40B4-BE49-F238E27FC236}">
                  <a16:creationId xmlns:a16="http://schemas.microsoft.com/office/drawing/2014/main" id="{A3EB1A4C-0B99-1909-6DBD-1BE3C0FDE593}"/>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sz="1351"/>
            </a:p>
          </p:txBody>
        </p:sp>
        <p:grpSp>
          <p:nvGrpSpPr>
            <p:cNvPr id="22" name="object 23">
              <a:extLst>
                <a:ext uri="{FF2B5EF4-FFF2-40B4-BE49-F238E27FC236}">
                  <a16:creationId xmlns:a16="http://schemas.microsoft.com/office/drawing/2014/main" id="{DF528001-5EB3-DE52-0785-82DFA8E56541}"/>
                </a:ext>
              </a:extLst>
            </p:cNvPr>
            <p:cNvGrpSpPr/>
            <p:nvPr/>
          </p:nvGrpSpPr>
          <p:grpSpPr>
            <a:xfrm>
              <a:off x="9242701" y="249950"/>
              <a:ext cx="202816" cy="135423"/>
              <a:chOff x="18288992" y="494982"/>
              <a:chExt cx="401320" cy="267970"/>
            </a:xfrm>
          </p:grpSpPr>
          <p:sp>
            <p:nvSpPr>
              <p:cNvPr id="23" name="object 24">
                <a:extLst>
                  <a:ext uri="{FF2B5EF4-FFF2-40B4-BE49-F238E27FC236}">
                    <a16:creationId xmlns:a16="http://schemas.microsoft.com/office/drawing/2014/main" id="{B43A1203-EFD0-52EB-E965-58B41339FDC2}"/>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sz="1351"/>
              </a:p>
            </p:txBody>
          </p:sp>
          <p:pic>
            <p:nvPicPr>
              <p:cNvPr id="24" name="object 25">
                <a:extLst>
                  <a:ext uri="{FF2B5EF4-FFF2-40B4-BE49-F238E27FC236}">
                    <a16:creationId xmlns:a16="http://schemas.microsoft.com/office/drawing/2014/main" id="{EA8187B0-9D47-5A92-0663-7EAD561F4B20}"/>
                  </a:ext>
                </a:extLst>
              </p:cNvPr>
              <p:cNvPicPr/>
              <p:nvPr/>
            </p:nvPicPr>
            <p:blipFill>
              <a:blip r:embed="rId3"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5" name="object 26">
                <a:extLst>
                  <a:ext uri="{FF2B5EF4-FFF2-40B4-BE49-F238E27FC236}">
                    <a16:creationId xmlns:a16="http://schemas.microsoft.com/office/drawing/2014/main" id="{BF92E0E9-0288-3B16-4BCF-DD834E568113}"/>
                  </a:ext>
                </a:extLst>
              </p:cNvPr>
              <p:cNvPicPr/>
              <p:nvPr/>
            </p:nvPicPr>
            <p:blipFill>
              <a:blip r:embed="rId4"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pic>
        <p:nvPicPr>
          <p:cNvPr id="2" name="Picture 1">
            <a:extLst>
              <a:ext uri="{FF2B5EF4-FFF2-40B4-BE49-F238E27FC236}">
                <a16:creationId xmlns:a16="http://schemas.microsoft.com/office/drawing/2014/main" id="{B1A6F1BC-C3E5-67C9-81F0-EA0902E0EAD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34503" y="333376"/>
            <a:ext cx="1775655" cy="126189"/>
          </a:xfrm>
          <a:prstGeom prst="rect">
            <a:avLst/>
          </a:prstGeom>
        </p:spPr>
      </p:pic>
      <p:pic>
        <p:nvPicPr>
          <p:cNvPr id="4" name="Graphic 3">
            <a:extLst>
              <a:ext uri="{FF2B5EF4-FFF2-40B4-BE49-F238E27FC236}">
                <a16:creationId xmlns:a16="http://schemas.microsoft.com/office/drawing/2014/main" id="{B4302C14-2A55-A7F8-0F5D-AC6437B1118B}"/>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03997" y="6408073"/>
            <a:ext cx="2135347" cy="168971"/>
          </a:xfrm>
          <a:prstGeom prst="rect">
            <a:avLst/>
          </a:prstGeom>
        </p:spPr>
      </p:pic>
      <p:sp>
        <p:nvSpPr>
          <p:cNvPr id="34" name="Text Placeholder 6">
            <a:extLst>
              <a:ext uri="{FF2B5EF4-FFF2-40B4-BE49-F238E27FC236}">
                <a16:creationId xmlns:a16="http://schemas.microsoft.com/office/drawing/2014/main" id="{FFB66538-5759-2BB6-F749-DE90FECEDFCC}"/>
              </a:ext>
            </a:extLst>
          </p:cNvPr>
          <p:cNvSpPr>
            <a:spLocks noGrp="1"/>
          </p:cNvSpPr>
          <p:nvPr>
            <p:ph type="body" sz="quarter" idx="13" hasCustomPrompt="1"/>
          </p:nvPr>
        </p:nvSpPr>
        <p:spPr>
          <a:xfrm>
            <a:off x="245653" y="4004398"/>
            <a:ext cx="4291843" cy="793631"/>
          </a:xfrm>
        </p:spPr>
        <p:txBody>
          <a:bodyPr/>
          <a:lstStyle>
            <a:lvl1pPr marL="0" indent="0">
              <a:lnSpc>
                <a:spcPct val="90000"/>
              </a:lnSpc>
              <a:buNone/>
              <a:defRPr sz="2400">
                <a:solidFill>
                  <a:schemeClr val="bg1"/>
                </a:solidFill>
              </a:defRPr>
            </a:lvl1pPr>
          </a:lstStyle>
          <a:p>
            <a:pPr lvl="0"/>
            <a:r>
              <a:rPr lang="en-GB"/>
              <a:t>Click here to edit subheading</a:t>
            </a:r>
            <a:endParaRPr lang="en-US"/>
          </a:p>
        </p:txBody>
      </p:sp>
      <p:sp>
        <p:nvSpPr>
          <p:cNvPr id="35" name="Text Placeholder 6">
            <a:extLst>
              <a:ext uri="{FF2B5EF4-FFF2-40B4-BE49-F238E27FC236}">
                <a16:creationId xmlns:a16="http://schemas.microsoft.com/office/drawing/2014/main" id="{EBB32B32-FB8D-F261-EAC9-9AA611B9A56D}"/>
              </a:ext>
            </a:extLst>
          </p:cNvPr>
          <p:cNvSpPr>
            <a:spLocks noGrp="1"/>
          </p:cNvSpPr>
          <p:nvPr>
            <p:ph type="body" sz="quarter" idx="16" hasCustomPrompt="1"/>
          </p:nvPr>
        </p:nvSpPr>
        <p:spPr>
          <a:xfrm>
            <a:off x="245653" y="4891599"/>
            <a:ext cx="4291843" cy="414068"/>
          </a:xfrm>
        </p:spPr>
        <p:txBody>
          <a:bodyPr/>
          <a:lstStyle>
            <a:lvl1pPr marL="0" indent="0">
              <a:buNone/>
              <a:defRPr sz="1600">
                <a:solidFill>
                  <a:schemeClr val="bg1"/>
                </a:solidFill>
              </a:defRPr>
            </a:lvl1pPr>
          </a:lstStyle>
          <a:p>
            <a:pPr lvl="0"/>
            <a:r>
              <a:rPr lang="en-GB"/>
              <a:t>Enter Date or Document Version</a:t>
            </a:r>
            <a:endParaRPr lang="en-US"/>
          </a:p>
        </p:txBody>
      </p:sp>
      <p:sp>
        <p:nvSpPr>
          <p:cNvPr id="37" name="Title 1">
            <a:extLst>
              <a:ext uri="{FF2B5EF4-FFF2-40B4-BE49-F238E27FC236}">
                <a16:creationId xmlns:a16="http://schemas.microsoft.com/office/drawing/2014/main" id="{B46BB842-4564-92CE-42A2-41339B8658A5}"/>
              </a:ext>
            </a:extLst>
          </p:cNvPr>
          <p:cNvSpPr>
            <a:spLocks noGrp="1"/>
          </p:cNvSpPr>
          <p:nvPr>
            <p:ph type="title" hasCustomPrompt="1"/>
          </p:nvPr>
        </p:nvSpPr>
        <p:spPr>
          <a:xfrm>
            <a:off x="245653" y="2602935"/>
            <a:ext cx="4291843" cy="1408547"/>
          </a:xfrm>
          <a:prstGeom prst="rect">
            <a:avLst/>
          </a:prstGeom>
        </p:spPr>
        <p:txBody>
          <a:bodyPr/>
          <a:lstStyle>
            <a:lvl1pPr>
              <a:lnSpc>
                <a:spcPct val="90000"/>
              </a:lnSpc>
              <a:defRPr sz="3600">
                <a:solidFill>
                  <a:schemeClr val="bg2"/>
                </a:solidFill>
              </a:defRPr>
            </a:lvl1pPr>
          </a:lstStyle>
          <a:p>
            <a:r>
              <a:rPr lang="en-GB"/>
              <a:t>Click to edit title</a:t>
            </a:r>
            <a:endParaRPr lang="en-US"/>
          </a:p>
        </p:txBody>
      </p:sp>
      <p:sp>
        <p:nvSpPr>
          <p:cNvPr id="3" name="TextBox 2">
            <a:extLst>
              <a:ext uri="{FF2B5EF4-FFF2-40B4-BE49-F238E27FC236}">
                <a16:creationId xmlns:a16="http://schemas.microsoft.com/office/drawing/2014/main" id="{9DA68AB8-CB03-0F78-494F-58223FC7199E}"/>
              </a:ext>
            </a:extLst>
          </p:cNvPr>
          <p:cNvSpPr txBox="1"/>
          <p:nvPr userDrawn="1"/>
        </p:nvSpPr>
        <p:spPr>
          <a:xfrm>
            <a:off x="437245" y="6373607"/>
            <a:ext cx="6098875" cy="200055"/>
          </a:xfrm>
          <a:prstGeom prst="rect">
            <a:avLst/>
          </a:prstGeom>
          <a:noFill/>
        </p:spPr>
        <p:txBody>
          <a:bodyPr wrap="square">
            <a:spAutoFit/>
          </a:bodyPr>
          <a:lstStyle/>
          <a:p>
            <a:r>
              <a:rPr lang="en-GB" sz="700" spc="-20" baseline="0">
                <a:solidFill>
                  <a:srgbClr val="FFFFFF"/>
                </a:solidFill>
                <a:effectLst/>
              </a:rPr>
              <a:t>© Copyright 2025 Tata Technologies. All rights reserved. All other trademarks are trademarks of their respective owners.</a:t>
            </a:r>
          </a:p>
        </p:txBody>
      </p:sp>
      <p:sp>
        <p:nvSpPr>
          <p:cNvPr id="5" name="hcSlideMaster.2_Cover blue 1Header" descr="Classification: Public">
            <a:extLst>
              <a:ext uri="{FF2B5EF4-FFF2-40B4-BE49-F238E27FC236}">
                <a16:creationId xmlns:a16="http://schemas.microsoft.com/office/drawing/2014/main" id="{71644CC2-7B48-B773-96B9-78B1B7545098}"/>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386881968"/>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blue 2">
    <p:bg>
      <p:bgPr>
        <a:solidFill>
          <a:schemeClr val="tx2"/>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BB6C8EAD-D2E2-CEC3-6863-B90BCDC0D566}"/>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2024 Tata Technologies. All rights reserved. All other trademarks are trademarks of their respective owners.</a:t>
            </a:r>
          </a:p>
        </p:txBody>
      </p:sp>
      <p:sp>
        <p:nvSpPr>
          <p:cNvPr id="3" name="Slide Number Placeholder 2">
            <a:extLst>
              <a:ext uri="{FF2B5EF4-FFF2-40B4-BE49-F238E27FC236}">
                <a16:creationId xmlns:a16="http://schemas.microsoft.com/office/drawing/2014/main" id="{D2DD85FE-5698-1EDD-1C07-8D222ADDC505}"/>
              </a:ext>
            </a:extLst>
          </p:cNvPr>
          <p:cNvSpPr>
            <a:spLocks noGrp="1"/>
          </p:cNvSpPr>
          <p:nvPr>
            <p:ph type="sldNum" sz="quarter" idx="10"/>
          </p:nvPr>
        </p:nvSpPr>
        <p:spPr/>
        <p:txBody>
          <a:bodyPr/>
          <a:lstStyle>
            <a:lvl1pPr>
              <a:defRPr>
                <a:solidFill>
                  <a:schemeClr val="bg1"/>
                </a:solidFill>
              </a:defRPr>
            </a:lvl1pPr>
          </a:lstStyle>
          <a:p>
            <a:fld id="{C4B1DB5C-CBD1-46F1-83D6-F5AA23577CB7}" type="slidenum">
              <a:rPr lang="en-GB" smtClean="0"/>
              <a:pPr/>
              <a:t>‹#›</a:t>
            </a:fld>
            <a:endParaRPr lang="en-GB"/>
          </a:p>
        </p:txBody>
      </p:sp>
      <p:sp>
        <p:nvSpPr>
          <p:cNvPr id="6" name="Title 1">
            <a:extLst>
              <a:ext uri="{FF2B5EF4-FFF2-40B4-BE49-F238E27FC236}">
                <a16:creationId xmlns:a16="http://schemas.microsoft.com/office/drawing/2014/main" id="{AC753A1B-5E26-DC9A-6B2A-0CA31B054F6F}"/>
              </a:ext>
            </a:extLst>
          </p:cNvPr>
          <p:cNvSpPr>
            <a:spLocks noGrp="1"/>
          </p:cNvSpPr>
          <p:nvPr>
            <p:ph type="title" hasCustomPrompt="1"/>
          </p:nvPr>
        </p:nvSpPr>
        <p:spPr>
          <a:xfrm>
            <a:off x="245652" y="1992283"/>
            <a:ext cx="4291842" cy="2131143"/>
          </a:xfrm>
          <a:prstGeom prst="rect">
            <a:avLst/>
          </a:prstGeom>
        </p:spPr>
        <p:txBody>
          <a:bodyPr/>
          <a:lstStyle>
            <a:lvl1pPr>
              <a:lnSpc>
                <a:spcPct val="90000"/>
              </a:lnSpc>
              <a:spcBef>
                <a:spcPts val="0"/>
              </a:spcBef>
              <a:defRPr sz="3600">
                <a:solidFill>
                  <a:schemeClr val="bg2"/>
                </a:solidFill>
              </a:defRPr>
            </a:lvl1pPr>
          </a:lstStyle>
          <a:p>
            <a:r>
              <a:rPr lang="en-GB"/>
              <a:t>Click to edit title style</a:t>
            </a:r>
            <a:endParaRPr lang="en-US"/>
          </a:p>
        </p:txBody>
      </p:sp>
      <p:sp>
        <p:nvSpPr>
          <p:cNvPr id="7" name="Text Placeholder 6">
            <a:extLst>
              <a:ext uri="{FF2B5EF4-FFF2-40B4-BE49-F238E27FC236}">
                <a16:creationId xmlns:a16="http://schemas.microsoft.com/office/drawing/2014/main" id="{A2AA21C5-F97A-3202-0091-63F99445EBAB}"/>
              </a:ext>
            </a:extLst>
          </p:cNvPr>
          <p:cNvSpPr>
            <a:spLocks noGrp="1"/>
          </p:cNvSpPr>
          <p:nvPr>
            <p:ph type="body" sz="quarter" idx="13" hasCustomPrompt="1"/>
          </p:nvPr>
        </p:nvSpPr>
        <p:spPr>
          <a:xfrm>
            <a:off x="245652" y="4226944"/>
            <a:ext cx="4291842" cy="793630"/>
          </a:xfrm>
        </p:spPr>
        <p:txBody>
          <a:bodyPr/>
          <a:lstStyle>
            <a:lvl1pPr marL="0" indent="0">
              <a:lnSpc>
                <a:spcPct val="90000"/>
              </a:lnSpc>
              <a:spcBef>
                <a:spcPts val="0"/>
              </a:spcBef>
              <a:buNone/>
              <a:defRPr sz="2400">
                <a:solidFill>
                  <a:schemeClr val="bg1"/>
                </a:solidFill>
              </a:defRPr>
            </a:lvl1pPr>
          </a:lstStyle>
          <a:p>
            <a:pPr lvl="0"/>
            <a:r>
              <a:rPr lang="en-GB"/>
              <a:t>Click here to edit subheading</a:t>
            </a:r>
            <a:endParaRPr lang="en-US"/>
          </a:p>
        </p:txBody>
      </p:sp>
      <p:sp>
        <p:nvSpPr>
          <p:cNvPr id="19" name="Picture Placeholder 18">
            <a:extLst>
              <a:ext uri="{FF2B5EF4-FFF2-40B4-BE49-F238E27FC236}">
                <a16:creationId xmlns:a16="http://schemas.microsoft.com/office/drawing/2014/main" id="{D9087490-922A-B89E-983C-2774286440F0}"/>
              </a:ext>
            </a:extLst>
          </p:cNvPr>
          <p:cNvSpPr>
            <a:spLocks noGrp="1"/>
          </p:cNvSpPr>
          <p:nvPr>
            <p:ph type="pic" sz="quarter" idx="15"/>
          </p:nvPr>
        </p:nvSpPr>
        <p:spPr>
          <a:xfrm>
            <a:off x="4917057" y="-1"/>
            <a:ext cx="6852798" cy="3122763"/>
          </a:xfrm>
          <a:custGeom>
            <a:avLst/>
            <a:gdLst>
              <a:gd name="connsiteX0" fmla="*/ 0 w 6852798"/>
              <a:gd name="connsiteY0" fmla="*/ 0 h 3122763"/>
              <a:gd name="connsiteX1" fmla="*/ 5592091 w 6852798"/>
              <a:gd name="connsiteY1" fmla="*/ 0 h 3122763"/>
              <a:gd name="connsiteX2" fmla="*/ 6852798 w 6852798"/>
              <a:gd name="connsiteY2" fmla="*/ 3122763 h 3122763"/>
              <a:gd name="connsiteX3" fmla="*/ 1255492 w 6852798"/>
              <a:gd name="connsiteY3" fmla="*/ 3122763 h 3122763"/>
              <a:gd name="connsiteX4" fmla="*/ 0 w 6852798"/>
              <a:gd name="connsiteY4" fmla="*/ 12917 h 312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2798" h="3122763">
                <a:moveTo>
                  <a:pt x="0" y="0"/>
                </a:moveTo>
                <a:lnTo>
                  <a:pt x="5592091" y="0"/>
                </a:lnTo>
                <a:lnTo>
                  <a:pt x="6852798" y="3122763"/>
                </a:lnTo>
                <a:lnTo>
                  <a:pt x="1255492" y="3122763"/>
                </a:lnTo>
                <a:lnTo>
                  <a:pt x="0" y="12917"/>
                </a:lnTo>
                <a:close/>
              </a:path>
            </a:pathLst>
          </a:custGeom>
        </p:spPr>
        <p:txBody>
          <a:bodyPr wrap="square" anchor="ctr">
            <a:noAutofit/>
          </a:bodyPr>
          <a:lstStyle>
            <a:lvl1pPr algn="ctr">
              <a:defRPr>
                <a:solidFill>
                  <a:schemeClr val="bg1"/>
                </a:solidFill>
              </a:defRPr>
            </a:lvl1pPr>
          </a:lstStyle>
          <a:p>
            <a:endParaRPr lang="en-US"/>
          </a:p>
        </p:txBody>
      </p:sp>
      <p:sp>
        <p:nvSpPr>
          <p:cNvPr id="13" name="Picture Placeholder 12">
            <a:extLst>
              <a:ext uri="{FF2B5EF4-FFF2-40B4-BE49-F238E27FC236}">
                <a16:creationId xmlns:a16="http://schemas.microsoft.com/office/drawing/2014/main" id="{7E64D483-B51F-BB48-C99A-6F49FD6DAB69}"/>
              </a:ext>
            </a:extLst>
          </p:cNvPr>
          <p:cNvSpPr>
            <a:spLocks noGrp="1"/>
          </p:cNvSpPr>
          <p:nvPr>
            <p:ph type="pic" sz="quarter" idx="16"/>
          </p:nvPr>
        </p:nvSpPr>
        <p:spPr>
          <a:xfrm>
            <a:off x="4485365" y="3729785"/>
            <a:ext cx="5849080" cy="3122763"/>
          </a:xfrm>
          <a:custGeom>
            <a:avLst/>
            <a:gdLst>
              <a:gd name="connsiteX0" fmla="*/ 1204036 w 5849080"/>
              <a:gd name="connsiteY0" fmla="*/ 0 h 3122763"/>
              <a:gd name="connsiteX1" fmla="*/ 5843788 w 5849080"/>
              <a:gd name="connsiteY1" fmla="*/ 0 h 3122763"/>
              <a:gd name="connsiteX2" fmla="*/ 4658633 w 5849080"/>
              <a:gd name="connsiteY2" fmla="*/ 3122762 h 3122763"/>
              <a:gd name="connsiteX3" fmla="*/ 5849080 w 5849080"/>
              <a:gd name="connsiteY3" fmla="*/ 3122762 h 3122763"/>
              <a:gd name="connsiteX4" fmla="*/ 5849080 w 5849080"/>
              <a:gd name="connsiteY4" fmla="*/ 3122763 h 3122763"/>
              <a:gd name="connsiteX5" fmla="*/ 34876 w 5849080"/>
              <a:gd name="connsiteY5" fmla="*/ 3122763 h 3122763"/>
              <a:gd name="connsiteX6" fmla="*/ 34876 w 5849080"/>
              <a:gd name="connsiteY6" fmla="*/ 3120966 h 3122763"/>
              <a:gd name="connsiteX7" fmla="*/ 0 w 5849080"/>
              <a:gd name="connsiteY7" fmla="*/ 3120966 h 3122763"/>
              <a:gd name="connsiteX8" fmla="*/ 45308 w 5849080"/>
              <a:gd name="connsiteY8" fmla="*/ 3010476 h 312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9080" h="3122763">
                <a:moveTo>
                  <a:pt x="1204036" y="0"/>
                </a:moveTo>
                <a:lnTo>
                  <a:pt x="5843788" y="0"/>
                </a:lnTo>
                <a:lnTo>
                  <a:pt x="4658633" y="3122762"/>
                </a:lnTo>
                <a:lnTo>
                  <a:pt x="5849080" y="3122762"/>
                </a:lnTo>
                <a:lnTo>
                  <a:pt x="5849080" y="3122763"/>
                </a:lnTo>
                <a:lnTo>
                  <a:pt x="34876" y="3122763"/>
                </a:lnTo>
                <a:lnTo>
                  <a:pt x="34876" y="3120966"/>
                </a:lnTo>
                <a:lnTo>
                  <a:pt x="0" y="3120966"/>
                </a:lnTo>
                <a:lnTo>
                  <a:pt x="45308" y="3010476"/>
                </a:lnTo>
                <a:close/>
              </a:path>
            </a:pathLst>
          </a:custGeom>
        </p:spPr>
        <p:txBody>
          <a:bodyPr wrap="square" anchor="ctr">
            <a:noAutofit/>
          </a:bodyPr>
          <a:lstStyle>
            <a:lvl1pPr algn="ctr">
              <a:defRPr>
                <a:solidFill>
                  <a:schemeClr val="bg1"/>
                </a:solidFill>
              </a:defRPr>
            </a:lvl1pPr>
          </a:lstStyle>
          <a:p>
            <a:endParaRPr lang="en-US"/>
          </a:p>
        </p:txBody>
      </p:sp>
      <p:grpSp>
        <p:nvGrpSpPr>
          <p:cNvPr id="23" name="Group 22">
            <a:extLst>
              <a:ext uri="{FF2B5EF4-FFF2-40B4-BE49-F238E27FC236}">
                <a16:creationId xmlns:a16="http://schemas.microsoft.com/office/drawing/2014/main" id="{B6EA8233-E5F3-34A9-FF77-8A025E7ADBCB}"/>
              </a:ext>
            </a:extLst>
          </p:cNvPr>
          <p:cNvGrpSpPr/>
          <p:nvPr userDrawn="1"/>
        </p:nvGrpSpPr>
        <p:grpSpPr>
          <a:xfrm>
            <a:off x="11084200" y="316625"/>
            <a:ext cx="761725" cy="157981"/>
            <a:chOff x="9242701" y="249950"/>
            <a:chExt cx="652960" cy="135423"/>
          </a:xfrm>
        </p:grpSpPr>
        <p:sp>
          <p:nvSpPr>
            <p:cNvPr id="24" name="object 6">
              <a:extLst>
                <a:ext uri="{FF2B5EF4-FFF2-40B4-BE49-F238E27FC236}">
                  <a16:creationId xmlns:a16="http://schemas.microsoft.com/office/drawing/2014/main" id="{92C63FAE-98C8-DFF5-712E-CB398FE2A253}"/>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25" name="object 7">
              <a:extLst>
                <a:ext uri="{FF2B5EF4-FFF2-40B4-BE49-F238E27FC236}">
                  <a16:creationId xmlns:a16="http://schemas.microsoft.com/office/drawing/2014/main" id="{49CCCC8F-EA94-8D77-01F2-7768AFDD5C01}"/>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26" name="object 8">
              <a:extLst>
                <a:ext uri="{FF2B5EF4-FFF2-40B4-BE49-F238E27FC236}">
                  <a16:creationId xmlns:a16="http://schemas.microsoft.com/office/drawing/2014/main" id="{6D7A2898-00EC-BB28-8E86-5FD3ED50E178}"/>
                </a:ext>
              </a:extLst>
            </p:cNvPr>
            <p:cNvGrpSpPr/>
            <p:nvPr/>
          </p:nvGrpSpPr>
          <p:grpSpPr>
            <a:xfrm>
              <a:off x="9242701" y="249950"/>
              <a:ext cx="202816" cy="135423"/>
              <a:chOff x="18288992" y="494982"/>
              <a:chExt cx="401320" cy="267970"/>
            </a:xfrm>
          </p:grpSpPr>
          <p:sp>
            <p:nvSpPr>
              <p:cNvPr id="32" name="object 9">
                <a:extLst>
                  <a:ext uri="{FF2B5EF4-FFF2-40B4-BE49-F238E27FC236}">
                    <a16:creationId xmlns:a16="http://schemas.microsoft.com/office/drawing/2014/main" id="{D31E6C27-7EC1-000E-5E5D-177A18DBF32D}"/>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33" name="object 10">
                <a:extLst>
                  <a:ext uri="{FF2B5EF4-FFF2-40B4-BE49-F238E27FC236}">
                    <a16:creationId xmlns:a16="http://schemas.microsoft.com/office/drawing/2014/main" id="{B36FEE96-4179-A24A-D2DF-FA0C8207E39B}"/>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34" name="object 11">
                <a:extLst>
                  <a:ext uri="{FF2B5EF4-FFF2-40B4-BE49-F238E27FC236}">
                    <a16:creationId xmlns:a16="http://schemas.microsoft.com/office/drawing/2014/main" id="{2223FBC8-AE6E-B62C-FF13-E9CBBF68E4BC}"/>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27" name="object 22">
              <a:extLst>
                <a:ext uri="{FF2B5EF4-FFF2-40B4-BE49-F238E27FC236}">
                  <a16:creationId xmlns:a16="http://schemas.microsoft.com/office/drawing/2014/main" id="{2AF1B19A-F45D-C446-F9EE-C58412FF66F5}"/>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28" name="object 23">
              <a:extLst>
                <a:ext uri="{FF2B5EF4-FFF2-40B4-BE49-F238E27FC236}">
                  <a16:creationId xmlns:a16="http://schemas.microsoft.com/office/drawing/2014/main" id="{90A7EEF2-E406-81BA-1772-BF500674F886}"/>
                </a:ext>
              </a:extLst>
            </p:cNvPr>
            <p:cNvGrpSpPr/>
            <p:nvPr/>
          </p:nvGrpSpPr>
          <p:grpSpPr>
            <a:xfrm>
              <a:off x="9242701" y="249950"/>
              <a:ext cx="202816" cy="135423"/>
              <a:chOff x="18288992" y="494982"/>
              <a:chExt cx="401320" cy="267970"/>
            </a:xfrm>
          </p:grpSpPr>
          <p:sp>
            <p:nvSpPr>
              <p:cNvPr id="29" name="object 24">
                <a:extLst>
                  <a:ext uri="{FF2B5EF4-FFF2-40B4-BE49-F238E27FC236}">
                    <a16:creationId xmlns:a16="http://schemas.microsoft.com/office/drawing/2014/main" id="{3AFE0450-5FAA-E89B-0091-9B3D2A48F928}"/>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30" name="object 25">
                <a:extLst>
                  <a:ext uri="{FF2B5EF4-FFF2-40B4-BE49-F238E27FC236}">
                    <a16:creationId xmlns:a16="http://schemas.microsoft.com/office/drawing/2014/main" id="{7BAA1C5E-3B6B-B1E4-AD3A-8D32423158DD}"/>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31" name="object 26">
                <a:extLst>
                  <a:ext uri="{FF2B5EF4-FFF2-40B4-BE49-F238E27FC236}">
                    <a16:creationId xmlns:a16="http://schemas.microsoft.com/office/drawing/2014/main" id="{85813EC5-8F07-0EE3-5881-083EFF3A73F6}"/>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9" name="Text Placeholder 6">
            <a:extLst>
              <a:ext uri="{FF2B5EF4-FFF2-40B4-BE49-F238E27FC236}">
                <a16:creationId xmlns:a16="http://schemas.microsoft.com/office/drawing/2014/main" id="{58E0B106-D292-C1B3-16E3-99C53FF23ED7}"/>
              </a:ext>
            </a:extLst>
          </p:cNvPr>
          <p:cNvSpPr>
            <a:spLocks noGrp="1"/>
          </p:cNvSpPr>
          <p:nvPr>
            <p:ph type="body" sz="quarter" idx="14" hasCustomPrompt="1"/>
          </p:nvPr>
        </p:nvSpPr>
        <p:spPr>
          <a:xfrm>
            <a:off x="245652" y="5114146"/>
            <a:ext cx="4291842" cy="414068"/>
          </a:xfrm>
        </p:spPr>
        <p:txBody>
          <a:bodyPr/>
          <a:lstStyle>
            <a:lvl1pPr marL="0" indent="0">
              <a:lnSpc>
                <a:spcPct val="100000"/>
              </a:lnSpc>
              <a:buNone/>
              <a:defRPr sz="1600">
                <a:solidFill>
                  <a:schemeClr val="bg1"/>
                </a:solidFill>
              </a:defRPr>
            </a:lvl1pPr>
          </a:lstStyle>
          <a:p>
            <a:pPr lvl="0"/>
            <a:r>
              <a:rPr lang="en-GB"/>
              <a:t>Date</a:t>
            </a:r>
            <a:endParaRPr lang="en-US"/>
          </a:p>
        </p:txBody>
      </p:sp>
      <p:pic>
        <p:nvPicPr>
          <p:cNvPr id="2" name="Picture 1">
            <a:extLst>
              <a:ext uri="{FF2B5EF4-FFF2-40B4-BE49-F238E27FC236}">
                <a16:creationId xmlns:a16="http://schemas.microsoft.com/office/drawing/2014/main" id="{2713C745-FFF6-1B2D-B6FA-A696E44FB80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4" name="Graphic 3">
            <a:extLst>
              <a:ext uri="{FF2B5EF4-FFF2-40B4-BE49-F238E27FC236}">
                <a16:creationId xmlns:a16="http://schemas.microsoft.com/office/drawing/2014/main" id="{8BBFE813-EE51-17CF-8B49-53025A2584D6}"/>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03998" y="6408070"/>
            <a:ext cx="2135346" cy="168971"/>
          </a:xfrm>
          <a:prstGeom prst="rect">
            <a:avLst/>
          </a:prstGeom>
        </p:spPr>
      </p:pic>
      <p:sp>
        <p:nvSpPr>
          <p:cNvPr id="9" name="hcSlideMaster.Cover blue 2Header" descr="Classification: Public">
            <a:extLst>
              <a:ext uri="{FF2B5EF4-FFF2-40B4-BE49-F238E27FC236}">
                <a16:creationId xmlns:a16="http://schemas.microsoft.com/office/drawing/2014/main" id="{9AB484AE-2431-9892-075E-562DD833F981}"/>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21288529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D9E5-9770-BAAD-EED5-B9281B34EEBD}"/>
              </a:ext>
            </a:extLst>
          </p:cNvPr>
          <p:cNvSpPr>
            <a:spLocks noGrp="1"/>
          </p:cNvSpPr>
          <p:nvPr>
            <p:ph type="title" hasCustomPrompt="1"/>
          </p:nvPr>
        </p:nvSpPr>
        <p:spPr>
          <a:xfrm>
            <a:off x="245651" y="888101"/>
            <a:ext cx="6103391" cy="1751581"/>
          </a:xfrm>
          <a:prstGeom prst="rect">
            <a:avLst/>
          </a:prstGeom>
        </p:spPr>
        <p:txBody>
          <a:bodyPr/>
          <a:lstStyle>
            <a:lvl1pPr>
              <a:lnSpc>
                <a:spcPct val="90000"/>
              </a:lnSpc>
              <a:defRPr sz="3600">
                <a:solidFill>
                  <a:schemeClr val="bg2"/>
                </a:solidFill>
              </a:defRPr>
            </a:lvl1pPr>
          </a:lstStyle>
          <a:p>
            <a:r>
              <a:rPr lang="en-GB"/>
              <a:t>Click to edit title style</a:t>
            </a:r>
            <a:endParaRPr lang="en-US"/>
          </a:p>
        </p:txBody>
      </p:sp>
      <p:sp>
        <p:nvSpPr>
          <p:cNvPr id="3" name="Slide Number Placeholder 2">
            <a:extLst>
              <a:ext uri="{FF2B5EF4-FFF2-40B4-BE49-F238E27FC236}">
                <a16:creationId xmlns:a16="http://schemas.microsoft.com/office/drawing/2014/main" id="{1D31A96A-E47A-7FB8-31E2-9FB231D847F7}"/>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14" name="Picture Placeholder 13">
            <a:extLst>
              <a:ext uri="{FF2B5EF4-FFF2-40B4-BE49-F238E27FC236}">
                <a16:creationId xmlns:a16="http://schemas.microsoft.com/office/drawing/2014/main" id="{525DF583-D45F-3FA1-D8C7-82A753218622}"/>
              </a:ext>
            </a:extLst>
          </p:cNvPr>
          <p:cNvSpPr>
            <a:spLocks noGrp="1"/>
          </p:cNvSpPr>
          <p:nvPr>
            <p:ph type="pic" sz="quarter" idx="11"/>
          </p:nvPr>
        </p:nvSpPr>
        <p:spPr>
          <a:xfrm>
            <a:off x="5913095" y="1581150"/>
            <a:ext cx="5943600" cy="3390900"/>
          </a:xfrm>
          <a:custGeom>
            <a:avLst/>
            <a:gdLst>
              <a:gd name="connsiteX0" fmla="*/ 1332149 w 5943600"/>
              <a:gd name="connsiteY0" fmla="*/ 0 h 3390900"/>
              <a:gd name="connsiteX1" fmla="*/ 5943600 w 5943600"/>
              <a:gd name="connsiteY1" fmla="*/ 0 h 3390900"/>
              <a:gd name="connsiteX2" fmla="*/ 4611451 w 5943600"/>
              <a:gd name="connsiteY2" fmla="*/ 3390900 h 3390900"/>
              <a:gd name="connsiteX3" fmla="*/ 0 w 59436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5943600" h="3390900">
                <a:moveTo>
                  <a:pt x="1332149" y="0"/>
                </a:moveTo>
                <a:lnTo>
                  <a:pt x="5943600" y="0"/>
                </a:lnTo>
                <a:lnTo>
                  <a:pt x="4611451" y="3390900"/>
                </a:lnTo>
                <a:lnTo>
                  <a:pt x="0" y="3390900"/>
                </a:lnTo>
                <a:close/>
              </a:path>
            </a:pathLst>
          </a:custGeom>
          <a:solidFill>
            <a:schemeClr val="bg1">
              <a:lumMod val="95000"/>
            </a:schemeClr>
          </a:solidFill>
        </p:spPr>
        <p:txBody>
          <a:bodyPr wrap="square" anchor="ctr">
            <a:noAutofit/>
          </a:bodyPr>
          <a:lstStyle>
            <a:lvl1pPr algn="ctr">
              <a:defRPr/>
            </a:lvl1pPr>
          </a:lstStyle>
          <a:p>
            <a:endParaRPr lang="en-US"/>
          </a:p>
        </p:txBody>
      </p:sp>
      <p:sp>
        <p:nvSpPr>
          <p:cNvPr id="15" name="Picture Placeholder 14">
            <a:extLst>
              <a:ext uri="{FF2B5EF4-FFF2-40B4-BE49-F238E27FC236}">
                <a16:creationId xmlns:a16="http://schemas.microsoft.com/office/drawing/2014/main" id="{A3B1A9F1-5E2D-25D0-4904-C4157E0F04C2}"/>
              </a:ext>
            </a:extLst>
          </p:cNvPr>
          <p:cNvSpPr>
            <a:spLocks noGrp="1"/>
          </p:cNvSpPr>
          <p:nvPr>
            <p:ph type="pic" sz="quarter" idx="12"/>
          </p:nvPr>
        </p:nvSpPr>
        <p:spPr>
          <a:xfrm>
            <a:off x="1018164" y="2895600"/>
            <a:ext cx="5676472" cy="3238500"/>
          </a:xfrm>
          <a:custGeom>
            <a:avLst/>
            <a:gdLst>
              <a:gd name="connsiteX0" fmla="*/ 1332149 w 5943600"/>
              <a:gd name="connsiteY0" fmla="*/ 0 h 3390900"/>
              <a:gd name="connsiteX1" fmla="*/ 5943600 w 5943600"/>
              <a:gd name="connsiteY1" fmla="*/ 0 h 3390900"/>
              <a:gd name="connsiteX2" fmla="*/ 4611451 w 5943600"/>
              <a:gd name="connsiteY2" fmla="*/ 3390900 h 3390900"/>
              <a:gd name="connsiteX3" fmla="*/ 0 w 59436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5943600" h="3390900">
                <a:moveTo>
                  <a:pt x="1332149" y="0"/>
                </a:moveTo>
                <a:lnTo>
                  <a:pt x="5943600" y="0"/>
                </a:lnTo>
                <a:lnTo>
                  <a:pt x="4611451" y="3390900"/>
                </a:lnTo>
                <a:lnTo>
                  <a:pt x="0" y="3390900"/>
                </a:lnTo>
                <a:close/>
              </a:path>
            </a:pathLst>
          </a:custGeom>
          <a:solidFill>
            <a:schemeClr val="bg1">
              <a:lumMod val="95000"/>
            </a:schemeClr>
          </a:solidFill>
        </p:spPr>
        <p:txBody>
          <a:bodyPr wrap="square" anchor="ctr">
            <a:noAutofit/>
          </a:bodyPr>
          <a:lstStyle>
            <a:lvl1pPr algn="ctr">
              <a:defRPr/>
            </a:lvl1pPr>
          </a:lstStyle>
          <a:p>
            <a:endParaRPr lang="en-US"/>
          </a:p>
        </p:txBody>
      </p:sp>
      <p:grpSp>
        <p:nvGrpSpPr>
          <p:cNvPr id="21" name="Group 20">
            <a:extLst>
              <a:ext uri="{FF2B5EF4-FFF2-40B4-BE49-F238E27FC236}">
                <a16:creationId xmlns:a16="http://schemas.microsoft.com/office/drawing/2014/main" id="{E25172A6-D006-0CAE-9D3D-F9BDAAA58A02}"/>
              </a:ext>
            </a:extLst>
          </p:cNvPr>
          <p:cNvGrpSpPr/>
          <p:nvPr userDrawn="1"/>
        </p:nvGrpSpPr>
        <p:grpSpPr>
          <a:xfrm>
            <a:off x="11084199" y="316456"/>
            <a:ext cx="761726" cy="157980"/>
            <a:chOff x="9242701" y="249950"/>
            <a:chExt cx="652960" cy="135423"/>
          </a:xfrm>
        </p:grpSpPr>
        <p:sp>
          <p:nvSpPr>
            <p:cNvPr id="22" name="object 11">
              <a:extLst>
                <a:ext uri="{FF2B5EF4-FFF2-40B4-BE49-F238E27FC236}">
                  <a16:creationId xmlns:a16="http://schemas.microsoft.com/office/drawing/2014/main" id="{ED274207-AA4F-71FB-4CF0-93AAD4FEE8A9}"/>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23" name="object 12">
              <a:extLst>
                <a:ext uri="{FF2B5EF4-FFF2-40B4-BE49-F238E27FC236}">
                  <a16:creationId xmlns:a16="http://schemas.microsoft.com/office/drawing/2014/main" id="{C93B14B2-6319-0061-6572-5D1EEC9CCE77}"/>
                </a:ext>
              </a:extLst>
            </p:cNvPr>
            <p:cNvGrpSpPr/>
            <p:nvPr/>
          </p:nvGrpSpPr>
          <p:grpSpPr>
            <a:xfrm>
              <a:off x="9242701" y="249950"/>
              <a:ext cx="202816" cy="135423"/>
              <a:chOff x="18288992" y="494982"/>
              <a:chExt cx="401320" cy="267970"/>
            </a:xfrm>
          </p:grpSpPr>
          <p:sp>
            <p:nvSpPr>
              <p:cNvPr id="24" name="object 13">
                <a:extLst>
                  <a:ext uri="{FF2B5EF4-FFF2-40B4-BE49-F238E27FC236}">
                    <a16:creationId xmlns:a16="http://schemas.microsoft.com/office/drawing/2014/main" id="{9785C40C-ED24-4026-97B5-43FD00093BE1}"/>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25" name="object 14">
                <a:extLst>
                  <a:ext uri="{FF2B5EF4-FFF2-40B4-BE49-F238E27FC236}">
                    <a16:creationId xmlns:a16="http://schemas.microsoft.com/office/drawing/2014/main" id="{46FF6BE3-0551-6A4B-C50A-CF5C64D43700}"/>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6" name="object 15">
                <a:extLst>
                  <a:ext uri="{FF2B5EF4-FFF2-40B4-BE49-F238E27FC236}">
                    <a16:creationId xmlns:a16="http://schemas.microsoft.com/office/drawing/2014/main" id="{6E85E10E-50C7-8361-DA25-DD2307DA8AAD}"/>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1" name="TextBox 30">
            <a:extLst>
              <a:ext uri="{FF2B5EF4-FFF2-40B4-BE49-F238E27FC236}">
                <a16:creationId xmlns:a16="http://schemas.microsoft.com/office/drawing/2014/main" id="{3E3436A4-70E4-2578-CC51-43E2E91DCE1E}"/>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4" name="Graphic 3">
            <a:extLst>
              <a:ext uri="{FF2B5EF4-FFF2-40B4-BE49-F238E27FC236}">
                <a16:creationId xmlns:a16="http://schemas.microsoft.com/office/drawing/2014/main" id="{A0C70C4D-EAD9-31BA-D111-3975324D9D41}"/>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5" name="Picture 4">
            <a:extLst>
              <a:ext uri="{FF2B5EF4-FFF2-40B4-BE49-F238E27FC236}">
                <a16:creationId xmlns:a16="http://schemas.microsoft.com/office/drawing/2014/main" id="{C9CA75D5-4C7A-4D18-966A-F9C19DC3450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pic>
        <p:nvPicPr>
          <p:cNvPr id="6" name="Graphic 5">
            <a:extLst>
              <a:ext uri="{FF2B5EF4-FFF2-40B4-BE49-F238E27FC236}">
                <a16:creationId xmlns:a16="http://schemas.microsoft.com/office/drawing/2014/main" id="{61866F11-D8D6-A442-3A22-9D5F454E8AC5}"/>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59680" y="1191321"/>
            <a:ext cx="2453641" cy="5378292"/>
          </a:xfrm>
          <a:prstGeom prst="rect">
            <a:avLst/>
          </a:prstGeom>
        </p:spPr>
      </p:pic>
      <p:sp>
        <p:nvSpPr>
          <p:cNvPr id="9" name="hcSlideMaster.StatementHeader" descr="Classification: Public">
            <a:extLst>
              <a:ext uri="{FF2B5EF4-FFF2-40B4-BE49-F238E27FC236}">
                <a16:creationId xmlns:a16="http://schemas.microsoft.com/office/drawing/2014/main" id="{BB16F44F-9EA5-F9AB-5FF3-C5FB123BDB31}"/>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13182396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B3C737A-B84F-4C4B-C3E9-5B4A84E9FC5E}"/>
              </a:ext>
            </a:extLst>
          </p:cNvPr>
          <p:cNvSpPr>
            <a:spLocks noGrp="1"/>
          </p:cNvSpPr>
          <p:nvPr>
            <p:ph type="pic" sz="quarter" idx="15"/>
          </p:nvPr>
        </p:nvSpPr>
        <p:spPr>
          <a:xfrm>
            <a:off x="5883215" y="914399"/>
            <a:ext cx="6308785" cy="5003321"/>
          </a:xfrm>
          <a:custGeom>
            <a:avLst/>
            <a:gdLst>
              <a:gd name="connsiteX0" fmla="*/ 1805307 w 6055200"/>
              <a:gd name="connsiteY0" fmla="*/ 0 h 4744529"/>
              <a:gd name="connsiteX1" fmla="*/ 6055200 w 6055200"/>
              <a:gd name="connsiteY1" fmla="*/ 0 h 4744529"/>
              <a:gd name="connsiteX2" fmla="*/ 6055200 w 6055200"/>
              <a:gd name="connsiteY2" fmla="*/ 4744529 h 4744529"/>
              <a:gd name="connsiteX3" fmla="*/ 0 w 6055200"/>
              <a:gd name="connsiteY3" fmla="*/ 4744529 h 4744529"/>
            </a:gdLst>
            <a:ahLst/>
            <a:cxnLst>
              <a:cxn ang="0">
                <a:pos x="connsiteX0" y="connsiteY0"/>
              </a:cxn>
              <a:cxn ang="0">
                <a:pos x="connsiteX1" y="connsiteY1"/>
              </a:cxn>
              <a:cxn ang="0">
                <a:pos x="connsiteX2" y="connsiteY2"/>
              </a:cxn>
              <a:cxn ang="0">
                <a:pos x="connsiteX3" y="connsiteY3"/>
              </a:cxn>
            </a:cxnLst>
            <a:rect l="l" t="t" r="r" b="b"/>
            <a:pathLst>
              <a:path w="6055200" h="4744529">
                <a:moveTo>
                  <a:pt x="1805307" y="0"/>
                </a:moveTo>
                <a:lnTo>
                  <a:pt x="6055200" y="0"/>
                </a:lnTo>
                <a:lnTo>
                  <a:pt x="6055200" y="4744529"/>
                </a:lnTo>
                <a:lnTo>
                  <a:pt x="0" y="4744529"/>
                </a:lnTo>
                <a:close/>
              </a:path>
            </a:pathLst>
          </a:custGeom>
          <a:solidFill>
            <a:schemeClr val="bg1">
              <a:lumMod val="95000"/>
            </a:schemeClr>
          </a:solidFill>
        </p:spPr>
        <p:txBody>
          <a:bodyPr wrap="square" anchor="ctr">
            <a:noAutofit/>
          </a:bodyPr>
          <a:lstStyle>
            <a:lvl1pPr algn="ctr">
              <a:defRPr>
                <a:solidFill>
                  <a:schemeClr val="tx1"/>
                </a:solidFill>
              </a:defRPr>
            </a:lvl1pPr>
          </a:lstStyle>
          <a:p>
            <a:endParaRPr lang="en-US"/>
          </a:p>
        </p:txBody>
      </p:sp>
      <p:sp>
        <p:nvSpPr>
          <p:cNvPr id="3" name="Slide Number Placeholder 2">
            <a:extLst>
              <a:ext uri="{FF2B5EF4-FFF2-40B4-BE49-F238E27FC236}">
                <a16:creationId xmlns:a16="http://schemas.microsoft.com/office/drawing/2014/main" id="{332A75AC-5D05-8C23-9B1F-D795F018C44A}"/>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9" name="Text Placeholder 6">
            <a:extLst>
              <a:ext uri="{FF2B5EF4-FFF2-40B4-BE49-F238E27FC236}">
                <a16:creationId xmlns:a16="http://schemas.microsoft.com/office/drawing/2014/main" id="{6AF28E40-5837-146D-DFBE-3816AB28CDD0}"/>
              </a:ext>
            </a:extLst>
          </p:cNvPr>
          <p:cNvSpPr>
            <a:spLocks noGrp="1"/>
          </p:cNvSpPr>
          <p:nvPr>
            <p:ph type="body" sz="quarter" idx="14" hasCustomPrompt="1"/>
          </p:nvPr>
        </p:nvSpPr>
        <p:spPr>
          <a:xfrm>
            <a:off x="245650" y="1655395"/>
            <a:ext cx="4291842" cy="317166"/>
          </a:xfrm>
        </p:spPr>
        <p:txBody>
          <a:bodyPr/>
          <a:lstStyle>
            <a:lvl1pPr marL="0" indent="0">
              <a:lnSpc>
                <a:spcPct val="100000"/>
              </a:lnSpc>
              <a:spcBef>
                <a:spcPts val="0"/>
              </a:spcBef>
              <a:buNone/>
              <a:defRPr sz="1100" b="1">
                <a:solidFill>
                  <a:schemeClr val="tx2"/>
                </a:solidFill>
              </a:defRPr>
            </a:lvl1pPr>
          </a:lstStyle>
          <a:p>
            <a:pPr lvl="0"/>
            <a:r>
              <a:rPr lang="en-GB"/>
              <a:t>TEXT GOES HERE</a:t>
            </a:r>
            <a:endParaRPr lang="en-US"/>
          </a:p>
        </p:txBody>
      </p:sp>
      <p:sp>
        <p:nvSpPr>
          <p:cNvPr id="10" name="Title 1">
            <a:extLst>
              <a:ext uri="{FF2B5EF4-FFF2-40B4-BE49-F238E27FC236}">
                <a16:creationId xmlns:a16="http://schemas.microsoft.com/office/drawing/2014/main" id="{CBE3DFDF-F6D1-F733-4196-B7A0C305DFEE}"/>
              </a:ext>
            </a:extLst>
          </p:cNvPr>
          <p:cNvSpPr>
            <a:spLocks noGrp="1"/>
          </p:cNvSpPr>
          <p:nvPr>
            <p:ph type="title" hasCustomPrompt="1"/>
          </p:nvPr>
        </p:nvSpPr>
        <p:spPr>
          <a:xfrm>
            <a:off x="245651" y="1991624"/>
            <a:ext cx="5223495" cy="1636334"/>
          </a:xfrm>
          <a:prstGeom prst="rect">
            <a:avLst/>
          </a:prstGeom>
        </p:spPr>
        <p:txBody>
          <a:bodyPr/>
          <a:lstStyle>
            <a:lvl1pPr>
              <a:lnSpc>
                <a:spcPct val="90000"/>
              </a:lnSpc>
              <a:spcBef>
                <a:spcPts val="0"/>
              </a:spcBef>
              <a:defRPr sz="3600">
                <a:solidFill>
                  <a:schemeClr val="tx2"/>
                </a:solidFill>
              </a:defRPr>
            </a:lvl1pPr>
          </a:lstStyle>
          <a:p>
            <a:r>
              <a:rPr lang="en-GB"/>
              <a:t>Click to edit title style</a:t>
            </a:r>
            <a:endParaRPr lang="en-US"/>
          </a:p>
        </p:txBody>
      </p:sp>
      <p:sp>
        <p:nvSpPr>
          <p:cNvPr id="11" name="Text Placeholder 6">
            <a:extLst>
              <a:ext uri="{FF2B5EF4-FFF2-40B4-BE49-F238E27FC236}">
                <a16:creationId xmlns:a16="http://schemas.microsoft.com/office/drawing/2014/main" id="{E3E10416-D309-DA02-7459-03F8D8401A21}"/>
              </a:ext>
            </a:extLst>
          </p:cNvPr>
          <p:cNvSpPr>
            <a:spLocks noGrp="1"/>
          </p:cNvSpPr>
          <p:nvPr>
            <p:ph type="body" sz="quarter" idx="13" hasCustomPrompt="1"/>
          </p:nvPr>
        </p:nvSpPr>
        <p:spPr>
          <a:xfrm>
            <a:off x="245652" y="3802145"/>
            <a:ext cx="5223494" cy="2115575"/>
          </a:xfrm>
        </p:spPr>
        <p:txBody>
          <a:bodyPr/>
          <a:lstStyle>
            <a:lvl1pPr marL="0" indent="0">
              <a:lnSpc>
                <a:spcPct val="90000"/>
              </a:lnSpc>
              <a:spcBef>
                <a:spcPts val="0"/>
              </a:spcBef>
              <a:buNone/>
              <a:defRPr sz="2400">
                <a:solidFill>
                  <a:schemeClr val="tx2"/>
                </a:solidFill>
              </a:defRPr>
            </a:lvl1pPr>
          </a:lstStyle>
          <a:p>
            <a:pPr lvl="0"/>
            <a:r>
              <a:rPr lang="en-GB"/>
              <a:t>Click here to edit subheading</a:t>
            </a:r>
            <a:endParaRPr lang="en-US"/>
          </a:p>
        </p:txBody>
      </p:sp>
      <p:grpSp>
        <p:nvGrpSpPr>
          <p:cNvPr id="16" name="Group 15">
            <a:extLst>
              <a:ext uri="{FF2B5EF4-FFF2-40B4-BE49-F238E27FC236}">
                <a16:creationId xmlns:a16="http://schemas.microsoft.com/office/drawing/2014/main" id="{A4CD99BB-74F0-B3CF-7334-B44C6157C0F0}"/>
              </a:ext>
            </a:extLst>
          </p:cNvPr>
          <p:cNvGrpSpPr/>
          <p:nvPr userDrawn="1"/>
        </p:nvGrpSpPr>
        <p:grpSpPr>
          <a:xfrm>
            <a:off x="11084199" y="316456"/>
            <a:ext cx="761726" cy="157980"/>
            <a:chOff x="9242701" y="249950"/>
            <a:chExt cx="652960" cy="135423"/>
          </a:xfrm>
        </p:grpSpPr>
        <p:sp>
          <p:nvSpPr>
            <p:cNvPr id="17" name="object 11">
              <a:extLst>
                <a:ext uri="{FF2B5EF4-FFF2-40B4-BE49-F238E27FC236}">
                  <a16:creationId xmlns:a16="http://schemas.microsoft.com/office/drawing/2014/main" id="{764A3182-38D7-EA29-7EF0-91C22B217F31}"/>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8" name="object 12">
              <a:extLst>
                <a:ext uri="{FF2B5EF4-FFF2-40B4-BE49-F238E27FC236}">
                  <a16:creationId xmlns:a16="http://schemas.microsoft.com/office/drawing/2014/main" id="{6F8FE2C4-AC25-B845-0166-B4888B03B2CE}"/>
                </a:ext>
              </a:extLst>
            </p:cNvPr>
            <p:cNvGrpSpPr/>
            <p:nvPr/>
          </p:nvGrpSpPr>
          <p:grpSpPr>
            <a:xfrm>
              <a:off x="9242701" y="249950"/>
              <a:ext cx="202816" cy="135423"/>
              <a:chOff x="18288992" y="494982"/>
              <a:chExt cx="401320" cy="267970"/>
            </a:xfrm>
          </p:grpSpPr>
          <p:sp>
            <p:nvSpPr>
              <p:cNvPr id="19" name="object 13">
                <a:extLst>
                  <a:ext uri="{FF2B5EF4-FFF2-40B4-BE49-F238E27FC236}">
                    <a16:creationId xmlns:a16="http://schemas.microsoft.com/office/drawing/2014/main" id="{2251B678-FF98-F3F8-2DDE-53D4B339D9F9}"/>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20" name="object 14">
                <a:extLst>
                  <a:ext uri="{FF2B5EF4-FFF2-40B4-BE49-F238E27FC236}">
                    <a16:creationId xmlns:a16="http://schemas.microsoft.com/office/drawing/2014/main" id="{855C3A6B-368E-78A5-E7F9-5416199F75DF}"/>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1" name="object 15">
                <a:extLst>
                  <a:ext uri="{FF2B5EF4-FFF2-40B4-BE49-F238E27FC236}">
                    <a16:creationId xmlns:a16="http://schemas.microsoft.com/office/drawing/2014/main" id="{66C578E7-CB28-3E19-E41E-B4C5C365D9CB}"/>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25" name="TextBox 24">
            <a:extLst>
              <a:ext uri="{FF2B5EF4-FFF2-40B4-BE49-F238E27FC236}">
                <a16:creationId xmlns:a16="http://schemas.microsoft.com/office/drawing/2014/main" id="{B7437618-0C0A-4D4E-140C-CCC1B1AD028F}"/>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 name="Graphic 1">
            <a:extLst>
              <a:ext uri="{FF2B5EF4-FFF2-40B4-BE49-F238E27FC236}">
                <a16:creationId xmlns:a16="http://schemas.microsoft.com/office/drawing/2014/main" id="{B6C9C9B6-0E6B-7FE8-D103-674BCFD831BD}"/>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60F43383-74E1-DC03-48BF-E709827638BE}"/>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7" name="hcSlideMaster.Cover whiteHeader" descr="Classification: Public">
            <a:extLst>
              <a:ext uri="{FF2B5EF4-FFF2-40B4-BE49-F238E27FC236}">
                <a16:creationId xmlns:a16="http://schemas.microsoft.com/office/drawing/2014/main" id="{2685C7F7-156C-0EEB-CD76-7B9C07B849E3}"/>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20741012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tx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55F29E-5D98-5007-E145-3041140FF611}"/>
              </a:ext>
            </a:extLst>
          </p:cNvPr>
          <p:cNvSpPr>
            <a:spLocks noGrp="1"/>
          </p:cNvSpPr>
          <p:nvPr>
            <p:ph type="sldNum" sz="quarter" idx="10"/>
          </p:nvPr>
        </p:nvSpPr>
        <p:spPr/>
        <p:txBody>
          <a:bodyPr/>
          <a:lstStyle>
            <a:lvl1pPr>
              <a:defRPr>
                <a:solidFill>
                  <a:schemeClr val="bg1"/>
                </a:solidFill>
              </a:defRPr>
            </a:lvl1pPr>
          </a:lstStyle>
          <a:p>
            <a:fld id="{C4B1DB5C-CBD1-46F1-83D6-F5AA23577CB7}" type="slidenum">
              <a:rPr lang="en-GB" smtClean="0"/>
              <a:pPr/>
              <a:t>‹#›</a:t>
            </a:fld>
            <a:endParaRPr lang="en-GB"/>
          </a:p>
        </p:txBody>
      </p:sp>
      <p:sp>
        <p:nvSpPr>
          <p:cNvPr id="7" name="Title 1">
            <a:extLst>
              <a:ext uri="{FF2B5EF4-FFF2-40B4-BE49-F238E27FC236}">
                <a16:creationId xmlns:a16="http://schemas.microsoft.com/office/drawing/2014/main" id="{1F0B149E-6858-71E6-9F4B-5CF9CE345E1A}"/>
              </a:ext>
            </a:extLst>
          </p:cNvPr>
          <p:cNvSpPr>
            <a:spLocks noGrp="1"/>
          </p:cNvSpPr>
          <p:nvPr>
            <p:ph type="title" hasCustomPrompt="1"/>
          </p:nvPr>
        </p:nvSpPr>
        <p:spPr>
          <a:xfrm>
            <a:off x="228399" y="2819758"/>
            <a:ext cx="4350335" cy="1715893"/>
          </a:xfrm>
          <a:prstGeom prst="rect">
            <a:avLst/>
          </a:prstGeom>
        </p:spPr>
        <p:txBody>
          <a:bodyPr/>
          <a:lstStyle>
            <a:lvl1pPr>
              <a:lnSpc>
                <a:spcPct val="90000"/>
              </a:lnSpc>
              <a:defRPr sz="2800">
                <a:solidFill>
                  <a:schemeClr val="bg1"/>
                </a:solidFill>
              </a:defRPr>
            </a:lvl1pPr>
          </a:lstStyle>
          <a:p>
            <a:r>
              <a:rPr lang="en-GB"/>
              <a:t>Click to edit title style</a:t>
            </a:r>
            <a:endParaRPr lang="en-US"/>
          </a:p>
        </p:txBody>
      </p:sp>
      <p:grpSp>
        <p:nvGrpSpPr>
          <p:cNvPr id="15" name="Group 14">
            <a:extLst>
              <a:ext uri="{FF2B5EF4-FFF2-40B4-BE49-F238E27FC236}">
                <a16:creationId xmlns:a16="http://schemas.microsoft.com/office/drawing/2014/main" id="{8E945807-692A-1600-245C-85B412D88710}"/>
              </a:ext>
            </a:extLst>
          </p:cNvPr>
          <p:cNvGrpSpPr/>
          <p:nvPr userDrawn="1"/>
        </p:nvGrpSpPr>
        <p:grpSpPr>
          <a:xfrm>
            <a:off x="11084200" y="316625"/>
            <a:ext cx="761725" cy="157981"/>
            <a:chOff x="9242701" y="249950"/>
            <a:chExt cx="652960" cy="135423"/>
          </a:xfrm>
        </p:grpSpPr>
        <p:sp>
          <p:nvSpPr>
            <p:cNvPr id="16" name="object 6">
              <a:extLst>
                <a:ext uri="{FF2B5EF4-FFF2-40B4-BE49-F238E27FC236}">
                  <a16:creationId xmlns:a16="http://schemas.microsoft.com/office/drawing/2014/main" id="{FE8252D3-76C6-954E-2C0A-65EEF6F46849}"/>
                </a:ext>
              </a:extLst>
            </p:cNvPr>
            <p:cNvSpPr/>
            <p:nvPr/>
          </p:nvSpPr>
          <p:spPr>
            <a:xfrm>
              <a:off x="9571215" y="268829"/>
              <a:ext cx="122588" cy="103011"/>
            </a:xfrm>
            <a:custGeom>
              <a:avLst/>
              <a:gdLst/>
              <a:ahLst/>
              <a:cxnLst/>
              <a:rect l="l" t="t" r="r" b="b"/>
              <a:pathLst>
                <a:path w="242569" h="203834">
                  <a:moveTo>
                    <a:pt x="163104" y="0"/>
                  </a:moveTo>
                  <a:lnTo>
                    <a:pt x="77442" y="0"/>
                  </a:lnTo>
                  <a:lnTo>
                    <a:pt x="0" y="203229"/>
                  </a:lnTo>
                  <a:lnTo>
                    <a:pt x="78353" y="203229"/>
                  </a:lnTo>
                  <a:lnTo>
                    <a:pt x="120279" y="82018"/>
                  </a:lnTo>
                  <a:lnTo>
                    <a:pt x="162194" y="203229"/>
                  </a:lnTo>
                  <a:lnTo>
                    <a:pt x="242390" y="203229"/>
                  </a:lnTo>
                  <a:lnTo>
                    <a:pt x="163104"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EA57E122-B272-0A88-984F-964418378C1F}"/>
                </a:ext>
              </a:extLst>
            </p:cNvPr>
            <p:cNvSpPr/>
            <p:nvPr/>
          </p:nvSpPr>
          <p:spPr>
            <a:xfrm>
              <a:off x="9772920" y="268829"/>
              <a:ext cx="122588" cy="103011"/>
            </a:xfrm>
            <a:custGeom>
              <a:avLst/>
              <a:gdLst/>
              <a:ahLst/>
              <a:cxnLst/>
              <a:rect l="l" t="t" r="r" b="b"/>
              <a:pathLst>
                <a:path w="242569" h="203834">
                  <a:moveTo>
                    <a:pt x="163125" y="0"/>
                  </a:moveTo>
                  <a:lnTo>
                    <a:pt x="77453" y="0"/>
                  </a:lnTo>
                  <a:lnTo>
                    <a:pt x="0" y="203229"/>
                  </a:lnTo>
                  <a:lnTo>
                    <a:pt x="79285" y="203229"/>
                  </a:lnTo>
                  <a:lnTo>
                    <a:pt x="120289" y="82018"/>
                  </a:lnTo>
                  <a:lnTo>
                    <a:pt x="162194" y="203229"/>
                  </a:lnTo>
                  <a:lnTo>
                    <a:pt x="242390" y="203229"/>
                  </a:lnTo>
                  <a:lnTo>
                    <a:pt x="163125" y="0"/>
                  </a:lnTo>
                  <a:close/>
                </a:path>
              </a:pathLst>
            </a:custGeom>
            <a:solidFill>
              <a:srgbClr val="FFFFFF"/>
            </a:solidFill>
          </p:spPr>
          <p:txBody>
            <a:bodyPr wrap="square" lIns="0" tIns="0" rIns="0" bIns="0" rtlCol="0"/>
            <a:lstStyle/>
            <a:p>
              <a:endParaRPr/>
            </a:p>
          </p:txBody>
        </p:sp>
        <p:grpSp>
          <p:nvGrpSpPr>
            <p:cNvPr id="18" name="object 8">
              <a:extLst>
                <a:ext uri="{FF2B5EF4-FFF2-40B4-BE49-F238E27FC236}">
                  <a16:creationId xmlns:a16="http://schemas.microsoft.com/office/drawing/2014/main" id="{028306A9-661C-3404-CF5B-6FBC5F44C34C}"/>
                </a:ext>
              </a:extLst>
            </p:cNvPr>
            <p:cNvGrpSpPr/>
            <p:nvPr/>
          </p:nvGrpSpPr>
          <p:grpSpPr>
            <a:xfrm>
              <a:off x="9242701" y="249950"/>
              <a:ext cx="202816" cy="135423"/>
              <a:chOff x="18288992" y="494982"/>
              <a:chExt cx="401320" cy="267970"/>
            </a:xfrm>
          </p:grpSpPr>
          <p:sp>
            <p:nvSpPr>
              <p:cNvPr id="24" name="object 9">
                <a:extLst>
                  <a:ext uri="{FF2B5EF4-FFF2-40B4-BE49-F238E27FC236}">
                    <a16:creationId xmlns:a16="http://schemas.microsoft.com/office/drawing/2014/main" id="{02F69C2D-AE0D-2217-3C9C-5159FCC38284}"/>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5" name="object 10">
                <a:extLst>
                  <a:ext uri="{FF2B5EF4-FFF2-40B4-BE49-F238E27FC236}">
                    <a16:creationId xmlns:a16="http://schemas.microsoft.com/office/drawing/2014/main" id="{21505F9C-D02D-A3D4-E9DB-1206A8C3C784}"/>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6" name="object 11">
                <a:extLst>
                  <a:ext uri="{FF2B5EF4-FFF2-40B4-BE49-F238E27FC236}">
                    <a16:creationId xmlns:a16="http://schemas.microsoft.com/office/drawing/2014/main" id="{3CD5FC1C-7F9D-1E62-715B-6E31AD796965}"/>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sp>
          <p:nvSpPr>
            <p:cNvPr id="19" name="object 22">
              <a:extLst>
                <a:ext uri="{FF2B5EF4-FFF2-40B4-BE49-F238E27FC236}">
                  <a16:creationId xmlns:a16="http://schemas.microsoft.com/office/drawing/2014/main" id="{83BF4D0F-CE14-9AC4-117D-CF805ED8B6BA}"/>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FFFFFF"/>
            </a:solidFill>
          </p:spPr>
          <p:txBody>
            <a:bodyPr wrap="square" lIns="0" tIns="0" rIns="0" bIns="0" rtlCol="0"/>
            <a:lstStyle/>
            <a:p>
              <a:endParaRPr/>
            </a:p>
          </p:txBody>
        </p:sp>
        <p:grpSp>
          <p:nvGrpSpPr>
            <p:cNvPr id="20" name="object 23">
              <a:extLst>
                <a:ext uri="{FF2B5EF4-FFF2-40B4-BE49-F238E27FC236}">
                  <a16:creationId xmlns:a16="http://schemas.microsoft.com/office/drawing/2014/main" id="{7EF3CE76-4E5E-65D3-B5BC-DB148DB55CAF}"/>
                </a:ext>
              </a:extLst>
            </p:cNvPr>
            <p:cNvGrpSpPr/>
            <p:nvPr/>
          </p:nvGrpSpPr>
          <p:grpSpPr>
            <a:xfrm>
              <a:off x="9242701" y="249950"/>
              <a:ext cx="202816" cy="135423"/>
              <a:chOff x="18288992" y="494982"/>
              <a:chExt cx="401320" cy="267970"/>
            </a:xfrm>
          </p:grpSpPr>
          <p:sp>
            <p:nvSpPr>
              <p:cNvPr id="21" name="object 24">
                <a:extLst>
                  <a:ext uri="{FF2B5EF4-FFF2-40B4-BE49-F238E27FC236}">
                    <a16:creationId xmlns:a16="http://schemas.microsoft.com/office/drawing/2014/main" id="{62141BAA-CBDC-6AE2-4753-B610C908CBA7}"/>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FFFFFF"/>
              </a:solidFill>
            </p:spPr>
            <p:txBody>
              <a:bodyPr wrap="square" lIns="0" tIns="0" rIns="0" bIns="0" rtlCol="0"/>
              <a:lstStyle/>
              <a:p>
                <a:endParaRPr/>
              </a:p>
            </p:txBody>
          </p:sp>
          <p:pic>
            <p:nvPicPr>
              <p:cNvPr id="22" name="object 25">
                <a:extLst>
                  <a:ext uri="{FF2B5EF4-FFF2-40B4-BE49-F238E27FC236}">
                    <a16:creationId xmlns:a16="http://schemas.microsoft.com/office/drawing/2014/main" id="{D040E6F7-D30E-79FA-F11F-49B5E8F2F134}"/>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3" name="object 26">
                <a:extLst>
                  <a:ext uri="{FF2B5EF4-FFF2-40B4-BE49-F238E27FC236}">
                    <a16:creationId xmlns:a16="http://schemas.microsoft.com/office/drawing/2014/main" id="{03017B78-8403-B42E-AC00-2235C5E29D19}"/>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33" name="TextBox 32">
            <a:extLst>
              <a:ext uri="{FF2B5EF4-FFF2-40B4-BE49-F238E27FC236}">
                <a16:creationId xmlns:a16="http://schemas.microsoft.com/office/drawing/2014/main" id="{0D3738DA-E1A3-951E-954E-52831689FC14}"/>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rgbClr val="FFFFFF"/>
                </a:solidFill>
                <a:effectLst/>
              </a:rPr>
              <a:t>© Copyright 2023 Tata Technologies. All rights reserved. All other trademarks are trademarks of their respective owners.</a:t>
            </a:r>
          </a:p>
        </p:txBody>
      </p:sp>
      <p:sp>
        <p:nvSpPr>
          <p:cNvPr id="2" name="Text Placeholder 6">
            <a:extLst>
              <a:ext uri="{FF2B5EF4-FFF2-40B4-BE49-F238E27FC236}">
                <a16:creationId xmlns:a16="http://schemas.microsoft.com/office/drawing/2014/main" id="{D80B4A8B-5AAB-3B14-E1CA-8B9888E033EB}"/>
              </a:ext>
            </a:extLst>
          </p:cNvPr>
          <p:cNvSpPr>
            <a:spLocks noGrp="1"/>
          </p:cNvSpPr>
          <p:nvPr>
            <p:ph type="body" sz="quarter" idx="14" hasCustomPrompt="1"/>
          </p:nvPr>
        </p:nvSpPr>
        <p:spPr>
          <a:xfrm>
            <a:off x="9265025" y="2168659"/>
            <a:ext cx="2784844" cy="2197944"/>
          </a:xfrm>
        </p:spPr>
        <p:txBody>
          <a:bodyPr/>
          <a:lstStyle>
            <a:lvl1pPr marL="0" indent="0" algn="ctr">
              <a:lnSpc>
                <a:spcPct val="100000"/>
              </a:lnSpc>
              <a:spcBef>
                <a:spcPts val="0"/>
              </a:spcBef>
              <a:buNone/>
              <a:defRPr lang="en-GB" sz="15000" b="0" i="0" u="none" strike="noStrike" smtClean="0">
                <a:solidFill>
                  <a:schemeClr val="bg2"/>
                </a:solidFill>
                <a:effectLst/>
              </a:defRPr>
            </a:lvl1pPr>
          </a:lstStyle>
          <a:p>
            <a:pPr lvl="0"/>
            <a:r>
              <a:rPr lang="en-GB"/>
              <a:t>#</a:t>
            </a:r>
            <a:endParaRPr lang="en-US"/>
          </a:p>
        </p:txBody>
      </p:sp>
      <p:pic>
        <p:nvPicPr>
          <p:cNvPr id="4" name="Picture 3">
            <a:extLst>
              <a:ext uri="{FF2B5EF4-FFF2-40B4-BE49-F238E27FC236}">
                <a16:creationId xmlns:a16="http://schemas.microsoft.com/office/drawing/2014/main" id="{14628036-7DD5-A35F-A1A5-B721E913C93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4500" y="333374"/>
            <a:ext cx="1775654" cy="126189"/>
          </a:xfrm>
          <a:prstGeom prst="rect">
            <a:avLst/>
          </a:prstGeom>
        </p:spPr>
      </p:pic>
      <p:pic>
        <p:nvPicPr>
          <p:cNvPr id="5" name="Graphic 4">
            <a:extLst>
              <a:ext uri="{FF2B5EF4-FFF2-40B4-BE49-F238E27FC236}">
                <a16:creationId xmlns:a16="http://schemas.microsoft.com/office/drawing/2014/main" id="{76911412-0C38-C004-6E82-776F982AF127}"/>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03998" y="6408070"/>
            <a:ext cx="2135346" cy="168971"/>
          </a:xfrm>
          <a:prstGeom prst="rect">
            <a:avLst/>
          </a:prstGeom>
        </p:spPr>
      </p:pic>
      <p:pic>
        <p:nvPicPr>
          <p:cNvPr id="8" name="Graphic 7">
            <a:extLst>
              <a:ext uri="{FF2B5EF4-FFF2-40B4-BE49-F238E27FC236}">
                <a16:creationId xmlns:a16="http://schemas.microsoft.com/office/drawing/2014/main" id="{F40C07A3-07CB-E605-E0B1-9F8444D5F35C}"/>
              </a:ext>
            </a:extLst>
          </p:cNvPr>
          <p:cNvPicPr>
            <a:picLocks noChangeAspect="1"/>
          </p:cNvPicPr>
          <p:nvPr userDrawn="1"/>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t="15051" b="28949"/>
          <a:stretch/>
        </p:blipFill>
        <p:spPr>
          <a:xfrm>
            <a:off x="5809640" y="-1"/>
            <a:ext cx="5038861" cy="4535651"/>
          </a:xfrm>
          <a:prstGeom prst="rect">
            <a:avLst/>
          </a:prstGeom>
        </p:spPr>
      </p:pic>
      <p:pic>
        <p:nvPicPr>
          <p:cNvPr id="9" name="Graphic 8">
            <a:extLst>
              <a:ext uri="{FF2B5EF4-FFF2-40B4-BE49-F238E27FC236}">
                <a16:creationId xmlns:a16="http://schemas.microsoft.com/office/drawing/2014/main" id="{45E4BA8C-4EF4-2820-5E11-9398F2D19F13}"/>
              </a:ext>
            </a:extLst>
          </p:cNvPr>
          <p:cNvPicPr>
            <a:picLocks noChangeAspect="1"/>
          </p:cNvPicPr>
          <p:nvPr userDrawn="1"/>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t="3000" b="50222"/>
          <a:stretch/>
        </p:blipFill>
        <p:spPr>
          <a:xfrm>
            <a:off x="2054835" y="3058577"/>
            <a:ext cx="5047798" cy="3795428"/>
          </a:xfrm>
          <a:prstGeom prst="rect">
            <a:avLst/>
          </a:prstGeom>
        </p:spPr>
      </p:pic>
      <p:sp>
        <p:nvSpPr>
          <p:cNvPr id="11" name="hcSlideMaster.DividerHeader" descr="Classification: Public">
            <a:extLst>
              <a:ext uri="{FF2B5EF4-FFF2-40B4-BE49-F238E27FC236}">
                <a16:creationId xmlns:a16="http://schemas.microsoft.com/office/drawing/2014/main" id="{A1E9FA3C-5618-2560-DE4E-2B7A5E1725D8}"/>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9174265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5BE10B0-7D06-3774-CE14-749E435E7383}"/>
              </a:ext>
            </a:extLst>
          </p:cNvPr>
          <p:cNvSpPr>
            <a:spLocks noGrp="1"/>
          </p:cNvSpPr>
          <p:nvPr>
            <p:ph type="title" hasCustomPrompt="1"/>
          </p:nvPr>
        </p:nvSpPr>
        <p:spPr>
          <a:xfrm>
            <a:off x="228350" y="849278"/>
            <a:ext cx="11727202" cy="841500"/>
          </a:xfrm>
          <a:prstGeom prst="rect">
            <a:avLst/>
          </a:prstGeom>
        </p:spPr>
        <p:txBody>
          <a:bodyPr/>
          <a:lstStyle>
            <a:lvl1pPr>
              <a:lnSpc>
                <a:spcPct val="90000"/>
              </a:lnSpc>
              <a:spcBef>
                <a:spcPts val="0"/>
              </a:spcBef>
              <a:defRPr sz="2800">
                <a:solidFill>
                  <a:schemeClr val="tx2"/>
                </a:solidFill>
              </a:defRPr>
            </a:lvl1pPr>
          </a:lstStyle>
          <a:p>
            <a:r>
              <a:rPr lang="en-GB"/>
              <a:t>Click to edit title style</a:t>
            </a:r>
            <a:endParaRPr lang="en-US"/>
          </a:p>
        </p:txBody>
      </p:sp>
      <p:sp>
        <p:nvSpPr>
          <p:cNvPr id="3" name="Slide Number Placeholder 2">
            <a:extLst>
              <a:ext uri="{FF2B5EF4-FFF2-40B4-BE49-F238E27FC236}">
                <a16:creationId xmlns:a16="http://schemas.microsoft.com/office/drawing/2014/main" id="{78B86191-9A58-B154-648C-603062C210BE}"/>
              </a:ext>
            </a:extLst>
          </p:cNvPr>
          <p:cNvSpPr>
            <a:spLocks noGrp="1"/>
          </p:cNvSpPr>
          <p:nvPr>
            <p:ph type="sldNum" sz="quarter" idx="10"/>
          </p:nvPr>
        </p:nvSpPr>
        <p:spPr/>
        <p:txBody>
          <a:bodyPr/>
          <a:lstStyle/>
          <a:p>
            <a:fld id="{C4B1DB5C-CBD1-46F1-83D6-F5AA23577CB7}" type="slidenum">
              <a:rPr lang="en-GB" smtClean="0"/>
              <a:pPr/>
              <a:t>‹#›</a:t>
            </a:fld>
            <a:endParaRPr lang="en-GB"/>
          </a:p>
        </p:txBody>
      </p:sp>
      <p:grpSp>
        <p:nvGrpSpPr>
          <p:cNvPr id="14" name="Group 13">
            <a:extLst>
              <a:ext uri="{FF2B5EF4-FFF2-40B4-BE49-F238E27FC236}">
                <a16:creationId xmlns:a16="http://schemas.microsoft.com/office/drawing/2014/main" id="{78E911B2-5E5F-B0B6-39C1-E7365BD2CA74}"/>
              </a:ext>
            </a:extLst>
          </p:cNvPr>
          <p:cNvGrpSpPr/>
          <p:nvPr userDrawn="1"/>
        </p:nvGrpSpPr>
        <p:grpSpPr>
          <a:xfrm>
            <a:off x="11084199" y="316456"/>
            <a:ext cx="761726" cy="157980"/>
            <a:chOff x="9242701" y="249950"/>
            <a:chExt cx="652960" cy="135423"/>
          </a:xfrm>
        </p:grpSpPr>
        <p:sp>
          <p:nvSpPr>
            <p:cNvPr id="15" name="object 11">
              <a:extLst>
                <a:ext uri="{FF2B5EF4-FFF2-40B4-BE49-F238E27FC236}">
                  <a16:creationId xmlns:a16="http://schemas.microsoft.com/office/drawing/2014/main" id="{A0AD5596-5949-C51A-6A23-894B5E4D07CC}"/>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6" name="object 12">
              <a:extLst>
                <a:ext uri="{FF2B5EF4-FFF2-40B4-BE49-F238E27FC236}">
                  <a16:creationId xmlns:a16="http://schemas.microsoft.com/office/drawing/2014/main" id="{97B8DFC4-70D5-CDE7-7C15-B3E1270C90F0}"/>
                </a:ext>
              </a:extLst>
            </p:cNvPr>
            <p:cNvGrpSpPr/>
            <p:nvPr/>
          </p:nvGrpSpPr>
          <p:grpSpPr>
            <a:xfrm>
              <a:off x="9242701" y="249950"/>
              <a:ext cx="202816" cy="135423"/>
              <a:chOff x="18288992" y="494982"/>
              <a:chExt cx="401320" cy="267970"/>
            </a:xfrm>
          </p:grpSpPr>
          <p:sp>
            <p:nvSpPr>
              <p:cNvPr id="17" name="object 13">
                <a:extLst>
                  <a:ext uri="{FF2B5EF4-FFF2-40B4-BE49-F238E27FC236}">
                    <a16:creationId xmlns:a16="http://schemas.microsoft.com/office/drawing/2014/main" id="{CE67B112-2CAF-83BE-F90B-6E34C0063830}"/>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18" name="object 14">
                <a:extLst>
                  <a:ext uri="{FF2B5EF4-FFF2-40B4-BE49-F238E27FC236}">
                    <a16:creationId xmlns:a16="http://schemas.microsoft.com/office/drawing/2014/main" id="{71CFF4BE-368B-4E16-BD10-B17CDBB604F5}"/>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19" name="object 15">
                <a:extLst>
                  <a:ext uri="{FF2B5EF4-FFF2-40B4-BE49-F238E27FC236}">
                    <a16:creationId xmlns:a16="http://schemas.microsoft.com/office/drawing/2014/main" id="{F8F18842-BE90-BB91-20CA-6BA95DA8D919}"/>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23" name="TextBox 22">
            <a:extLst>
              <a:ext uri="{FF2B5EF4-FFF2-40B4-BE49-F238E27FC236}">
                <a16:creationId xmlns:a16="http://schemas.microsoft.com/office/drawing/2014/main" id="{4819D38D-91FB-FD21-94E8-8E11DC131A76}"/>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 name="Graphic 1">
            <a:extLst>
              <a:ext uri="{FF2B5EF4-FFF2-40B4-BE49-F238E27FC236}">
                <a16:creationId xmlns:a16="http://schemas.microsoft.com/office/drawing/2014/main" id="{7E3B243D-401C-7696-2672-F25D07881499}"/>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07276BB5-DBFB-E42F-A51F-DFA72C8C4F0A}"/>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6" name="hcSlideMaster.Title onlyHeader" descr="Classification: Public">
            <a:extLst>
              <a:ext uri="{FF2B5EF4-FFF2-40B4-BE49-F238E27FC236}">
                <a16:creationId xmlns:a16="http://schemas.microsoft.com/office/drawing/2014/main" id="{3F208FF9-EFE4-CB4E-2B23-DB340E2AE782}"/>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33732926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7A3324-CF26-0748-B4CF-963B702B3F50}"/>
              </a:ext>
            </a:extLst>
          </p:cNvPr>
          <p:cNvSpPr>
            <a:spLocks noGrp="1"/>
          </p:cNvSpPr>
          <p:nvPr>
            <p:ph type="sldNum" sz="quarter" idx="10"/>
          </p:nvPr>
        </p:nvSpPr>
        <p:spPr/>
        <p:txBody>
          <a:bodyPr/>
          <a:lstStyle/>
          <a:p>
            <a:fld id="{C4B1DB5C-CBD1-46F1-83D6-F5AA23577CB7}" type="slidenum">
              <a:rPr lang="en-GB" smtClean="0"/>
              <a:pPr/>
              <a:t>‹#›</a:t>
            </a:fld>
            <a:endParaRPr lang="en-GB"/>
          </a:p>
        </p:txBody>
      </p:sp>
      <p:sp>
        <p:nvSpPr>
          <p:cNvPr id="8" name="Text Placeholder 6">
            <a:extLst>
              <a:ext uri="{FF2B5EF4-FFF2-40B4-BE49-F238E27FC236}">
                <a16:creationId xmlns:a16="http://schemas.microsoft.com/office/drawing/2014/main" id="{7800C36E-23A3-A880-59DF-BC9A66F7F1F4}"/>
              </a:ext>
            </a:extLst>
          </p:cNvPr>
          <p:cNvSpPr>
            <a:spLocks noGrp="1"/>
          </p:cNvSpPr>
          <p:nvPr>
            <p:ph type="body" sz="quarter" idx="13" hasCustomPrompt="1"/>
          </p:nvPr>
        </p:nvSpPr>
        <p:spPr>
          <a:xfrm>
            <a:off x="4059298" y="804347"/>
            <a:ext cx="6292400" cy="1377087"/>
          </a:xfrm>
        </p:spPr>
        <p:txBody>
          <a:bodyPr/>
          <a:lstStyle>
            <a:lvl1pPr marL="0" indent="0">
              <a:lnSpc>
                <a:spcPct val="90000"/>
              </a:lnSpc>
              <a:spcBef>
                <a:spcPts val="0"/>
              </a:spcBef>
              <a:buNone/>
              <a:defRPr sz="1800">
                <a:solidFill>
                  <a:schemeClr val="bg2"/>
                </a:solidFill>
              </a:defRPr>
            </a:lvl1pPr>
          </a:lstStyle>
          <a:p>
            <a:pPr lvl="0"/>
            <a:r>
              <a:rPr lang="en-GB"/>
              <a:t>Click here to edit subheading</a:t>
            </a:r>
            <a:endParaRPr lang="en-US"/>
          </a:p>
        </p:txBody>
      </p:sp>
      <p:sp>
        <p:nvSpPr>
          <p:cNvPr id="9" name="Text Placeholder 6">
            <a:extLst>
              <a:ext uri="{FF2B5EF4-FFF2-40B4-BE49-F238E27FC236}">
                <a16:creationId xmlns:a16="http://schemas.microsoft.com/office/drawing/2014/main" id="{7A5A69EF-2F3B-DFCB-5808-DFE7FC9E747E}"/>
              </a:ext>
            </a:extLst>
          </p:cNvPr>
          <p:cNvSpPr>
            <a:spLocks noGrp="1"/>
          </p:cNvSpPr>
          <p:nvPr>
            <p:ph type="body" sz="quarter" idx="14" hasCustomPrompt="1"/>
          </p:nvPr>
        </p:nvSpPr>
        <p:spPr>
          <a:xfrm>
            <a:off x="232399" y="2342167"/>
            <a:ext cx="11672054" cy="3834795"/>
          </a:xfrm>
        </p:spPr>
        <p:txBody>
          <a:bodyPr numCol="4" spcCol="252000"/>
          <a:lstStyle>
            <a:lvl1pPr marL="285750" indent="-285750">
              <a:lnSpc>
                <a:spcPct val="100000"/>
              </a:lnSpc>
              <a:spcBef>
                <a:spcPts val="0"/>
              </a:spcBef>
              <a:buFont typeface="Arial" panose="020B0604020202020204" pitchFamily="34" charset="0"/>
              <a:buChar char="•"/>
              <a:defRPr sz="1600">
                <a:solidFill>
                  <a:schemeClr val="tx1"/>
                </a:solidFill>
              </a:defRPr>
            </a:lvl1pPr>
          </a:lstStyle>
          <a:p>
            <a:pPr lvl="0"/>
            <a:r>
              <a:rPr lang="en-GB"/>
              <a:t>Click here to edit content text</a:t>
            </a:r>
            <a:endParaRPr lang="en-US"/>
          </a:p>
        </p:txBody>
      </p:sp>
      <p:sp>
        <p:nvSpPr>
          <p:cNvPr id="12" name="Title 1">
            <a:extLst>
              <a:ext uri="{FF2B5EF4-FFF2-40B4-BE49-F238E27FC236}">
                <a16:creationId xmlns:a16="http://schemas.microsoft.com/office/drawing/2014/main" id="{949DDFE2-9038-836D-DA36-FAA59D5D3400}"/>
              </a:ext>
            </a:extLst>
          </p:cNvPr>
          <p:cNvSpPr>
            <a:spLocks noGrp="1"/>
          </p:cNvSpPr>
          <p:nvPr>
            <p:ph type="title" hasCustomPrompt="1"/>
          </p:nvPr>
        </p:nvSpPr>
        <p:spPr>
          <a:xfrm>
            <a:off x="228351" y="849277"/>
            <a:ext cx="2721884" cy="1356365"/>
          </a:xfrm>
          <a:prstGeom prst="rect">
            <a:avLst/>
          </a:prstGeom>
        </p:spPr>
        <p:txBody>
          <a:bodyPr/>
          <a:lstStyle>
            <a:lvl1pPr>
              <a:lnSpc>
                <a:spcPct val="90000"/>
              </a:lnSpc>
              <a:spcBef>
                <a:spcPts val="0"/>
              </a:spcBef>
              <a:defRPr sz="2800">
                <a:solidFill>
                  <a:schemeClr val="tx2"/>
                </a:solidFill>
              </a:defRPr>
            </a:lvl1pPr>
          </a:lstStyle>
          <a:p>
            <a:r>
              <a:rPr lang="en-GB"/>
              <a:t>Click to edit title style</a:t>
            </a:r>
            <a:endParaRPr lang="en-US"/>
          </a:p>
        </p:txBody>
      </p:sp>
      <p:grpSp>
        <p:nvGrpSpPr>
          <p:cNvPr id="16" name="Group 15">
            <a:extLst>
              <a:ext uri="{FF2B5EF4-FFF2-40B4-BE49-F238E27FC236}">
                <a16:creationId xmlns:a16="http://schemas.microsoft.com/office/drawing/2014/main" id="{E8D51EC2-0C3E-D847-A05D-4AB70622EA52}"/>
              </a:ext>
            </a:extLst>
          </p:cNvPr>
          <p:cNvGrpSpPr/>
          <p:nvPr userDrawn="1"/>
        </p:nvGrpSpPr>
        <p:grpSpPr>
          <a:xfrm>
            <a:off x="11084199" y="316456"/>
            <a:ext cx="761726" cy="157980"/>
            <a:chOff x="9242701" y="249950"/>
            <a:chExt cx="652960" cy="135423"/>
          </a:xfrm>
        </p:grpSpPr>
        <p:sp>
          <p:nvSpPr>
            <p:cNvPr id="17" name="object 11">
              <a:extLst>
                <a:ext uri="{FF2B5EF4-FFF2-40B4-BE49-F238E27FC236}">
                  <a16:creationId xmlns:a16="http://schemas.microsoft.com/office/drawing/2014/main" id="{29221EF7-6A51-8F7D-B564-929FB26C6D95}"/>
                </a:ext>
              </a:extLst>
            </p:cNvPr>
            <p:cNvSpPr/>
            <p:nvPr/>
          </p:nvSpPr>
          <p:spPr>
            <a:xfrm>
              <a:off x="9482330" y="268829"/>
              <a:ext cx="413331" cy="103011"/>
            </a:xfrm>
            <a:custGeom>
              <a:avLst/>
              <a:gdLst/>
              <a:ahLst/>
              <a:cxnLst/>
              <a:rect l="l" t="t" r="r" b="b"/>
              <a:pathLst>
                <a:path w="817880" h="203834">
                  <a:moveTo>
                    <a:pt x="196824" y="0"/>
                  </a:moveTo>
                  <a:lnTo>
                    <a:pt x="0" y="0"/>
                  </a:lnTo>
                  <a:lnTo>
                    <a:pt x="0" y="59690"/>
                  </a:lnTo>
                  <a:lnTo>
                    <a:pt x="58305" y="59690"/>
                  </a:lnTo>
                  <a:lnTo>
                    <a:pt x="58305" y="203200"/>
                  </a:lnTo>
                  <a:lnTo>
                    <a:pt x="140322" y="203200"/>
                  </a:lnTo>
                  <a:lnTo>
                    <a:pt x="140322" y="59690"/>
                  </a:lnTo>
                  <a:lnTo>
                    <a:pt x="196824" y="59690"/>
                  </a:lnTo>
                  <a:lnTo>
                    <a:pt x="196824" y="0"/>
                  </a:lnTo>
                  <a:close/>
                </a:path>
                <a:path w="817880" h="203834">
                  <a:moveTo>
                    <a:pt x="418261" y="203238"/>
                  </a:moveTo>
                  <a:lnTo>
                    <a:pt x="338988" y="12"/>
                  </a:lnTo>
                  <a:lnTo>
                    <a:pt x="253314" y="12"/>
                  </a:lnTo>
                  <a:lnTo>
                    <a:pt x="175882" y="203238"/>
                  </a:lnTo>
                  <a:lnTo>
                    <a:pt x="254228" y="203238"/>
                  </a:lnTo>
                  <a:lnTo>
                    <a:pt x="296151" y="82029"/>
                  </a:lnTo>
                  <a:lnTo>
                    <a:pt x="338074" y="203238"/>
                  </a:lnTo>
                  <a:lnTo>
                    <a:pt x="418261" y="203238"/>
                  </a:lnTo>
                  <a:close/>
                </a:path>
                <a:path w="817880" h="203834">
                  <a:moveTo>
                    <a:pt x="595960" y="0"/>
                  </a:moveTo>
                  <a:lnTo>
                    <a:pt x="399135" y="0"/>
                  </a:lnTo>
                  <a:lnTo>
                    <a:pt x="399135" y="59690"/>
                  </a:lnTo>
                  <a:lnTo>
                    <a:pt x="457441" y="59690"/>
                  </a:lnTo>
                  <a:lnTo>
                    <a:pt x="457441" y="203200"/>
                  </a:lnTo>
                  <a:lnTo>
                    <a:pt x="539457" y="203200"/>
                  </a:lnTo>
                  <a:lnTo>
                    <a:pt x="539457" y="59690"/>
                  </a:lnTo>
                  <a:lnTo>
                    <a:pt x="595960" y="59690"/>
                  </a:lnTo>
                  <a:lnTo>
                    <a:pt x="595960" y="0"/>
                  </a:lnTo>
                  <a:close/>
                </a:path>
                <a:path w="817880" h="203834">
                  <a:moveTo>
                    <a:pt x="817397" y="203238"/>
                  </a:moveTo>
                  <a:lnTo>
                    <a:pt x="738124" y="12"/>
                  </a:lnTo>
                  <a:lnTo>
                    <a:pt x="652449" y="12"/>
                  </a:lnTo>
                  <a:lnTo>
                    <a:pt x="575005" y="203238"/>
                  </a:lnTo>
                  <a:lnTo>
                    <a:pt x="654291" y="203238"/>
                  </a:lnTo>
                  <a:lnTo>
                    <a:pt x="695286" y="82029"/>
                  </a:lnTo>
                  <a:lnTo>
                    <a:pt x="737196" y="203238"/>
                  </a:lnTo>
                  <a:lnTo>
                    <a:pt x="817397" y="203238"/>
                  </a:lnTo>
                  <a:close/>
                </a:path>
              </a:pathLst>
            </a:custGeom>
            <a:solidFill>
              <a:srgbClr val="1268B3"/>
            </a:solidFill>
          </p:spPr>
          <p:txBody>
            <a:bodyPr wrap="square" lIns="0" tIns="0" rIns="0" bIns="0" rtlCol="0"/>
            <a:lstStyle/>
            <a:p>
              <a:endParaRPr/>
            </a:p>
          </p:txBody>
        </p:sp>
        <p:grpSp>
          <p:nvGrpSpPr>
            <p:cNvPr id="18" name="object 12">
              <a:extLst>
                <a:ext uri="{FF2B5EF4-FFF2-40B4-BE49-F238E27FC236}">
                  <a16:creationId xmlns:a16="http://schemas.microsoft.com/office/drawing/2014/main" id="{218582E0-2A5B-56D8-0C63-76593A0A51A3}"/>
                </a:ext>
              </a:extLst>
            </p:cNvPr>
            <p:cNvGrpSpPr/>
            <p:nvPr/>
          </p:nvGrpSpPr>
          <p:grpSpPr>
            <a:xfrm>
              <a:off x="9242701" y="249950"/>
              <a:ext cx="202816" cy="135423"/>
              <a:chOff x="18288992" y="494982"/>
              <a:chExt cx="401320" cy="267970"/>
            </a:xfrm>
          </p:grpSpPr>
          <p:sp>
            <p:nvSpPr>
              <p:cNvPr id="19" name="object 13">
                <a:extLst>
                  <a:ext uri="{FF2B5EF4-FFF2-40B4-BE49-F238E27FC236}">
                    <a16:creationId xmlns:a16="http://schemas.microsoft.com/office/drawing/2014/main" id="{EA476F20-B3D1-DC85-8A95-9A5505D7C3D1}"/>
                  </a:ext>
                </a:extLst>
              </p:cNvPr>
              <p:cNvSpPr/>
              <p:nvPr/>
            </p:nvSpPr>
            <p:spPr>
              <a:xfrm>
                <a:off x="18299829" y="494982"/>
                <a:ext cx="379730" cy="267970"/>
              </a:xfrm>
              <a:custGeom>
                <a:avLst/>
                <a:gdLst/>
                <a:ahLst/>
                <a:cxnLst/>
                <a:rect l="l" t="t" r="r" b="b"/>
                <a:pathLst>
                  <a:path w="379730" h="267970">
                    <a:moveTo>
                      <a:pt x="189606" y="0"/>
                    </a:moveTo>
                    <a:lnTo>
                      <a:pt x="138476" y="4133"/>
                    </a:lnTo>
                    <a:lnTo>
                      <a:pt x="91012" y="16795"/>
                    </a:lnTo>
                    <a:lnTo>
                      <a:pt x="50719" y="36565"/>
                    </a:lnTo>
                    <a:lnTo>
                      <a:pt x="18962" y="62846"/>
                    </a:lnTo>
                    <a:lnTo>
                      <a:pt x="0" y="89389"/>
                    </a:lnTo>
                    <a:lnTo>
                      <a:pt x="33432" y="82180"/>
                    </a:lnTo>
                    <a:lnTo>
                      <a:pt x="74078" y="75170"/>
                    </a:lnTo>
                    <a:lnTo>
                      <a:pt x="118993" y="69582"/>
                    </a:lnTo>
                    <a:lnTo>
                      <a:pt x="165230" y="66636"/>
                    </a:lnTo>
                    <a:lnTo>
                      <a:pt x="171188" y="66636"/>
                    </a:lnTo>
                    <a:lnTo>
                      <a:pt x="180936" y="97515"/>
                    </a:lnTo>
                    <a:lnTo>
                      <a:pt x="179313" y="267091"/>
                    </a:lnTo>
                    <a:lnTo>
                      <a:pt x="182570" y="267091"/>
                    </a:lnTo>
                    <a:lnTo>
                      <a:pt x="185805" y="267614"/>
                    </a:lnTo>
                    <a:lnTo>
                      <a:pt x="196653" y="267614"/>
                    </a:lnTo>
                    <a:lnTo>
                      <a:pt x="199899" y="267091"/>
                    </a:lnTo>
                    <a:lnTo>
                      <a:pt x="198240" y="91103"/>
                    </a:lnTo>
                    <a:lnTo>
                      <a:pt x="198406" y="83573"/>
                    </a:lnTo>
                    <a:lnTo>
                      <a:pt x="199182" y="76647"/>
                    </a:lnTo>
                    <a:lnTo>
                      <a:pt x="200978" y="72050"/>
                    </a:lnTo>
                    <a:lnTo>
                      <a:pt x="203679" y="68259"/>
                    </a:lnTo>
                    <a:lnTo>
                      <a:pt x="208025" y="66636"/>
                    </a:lnTo>
                    <a:lnTo>
                      <a:pt x="213448" y="66636"/>
                    </a:lnTo>
                    <a:lnTo>
                      <a:pt x="259761" y="69582"/>
                    </a:lnTo>
                    <a:lnTo>
                      <a:pt x="304859" y="75170"/>
                    </a:lnTo>
                    <a:lnTo>
                      <a:pt x="345694" y="82180"/>
                    </a:lnTo>
                    <a:lnTo>
                      <a:pt x="379213" y="89389"/>
                    </a:lnTo>
                    <a:lnTo>
                      <a:pt x="375258" y="82500"/>
                    </a:lnTo>
                    <a:lnTo>
                      <a:pt x="345562" y="48940"/>
                    </a:lnTo>
                    <a:lnTo>
                      <a:pt x="309057" y="25818"/>
                    </a:lnTo>
                    <a:lnTo>
                      <a:pt x="264643" y="9373"/>
                    </a:lnTo>
                    <a:lnTo>
                      <a:pt x="215363" y="1025"/>
                    </a:lnTo>
                    <a:lnTo>
                      <a:pt x="189606" y="0"/>
                    </a:lnTo>
                    <a:close/>
                  </a:path>
                </a:pathLst>
              </a:custGeom>
              <a:solidFill>
                <a:srgbClr val="1268B3"/>
              </a:solidFill>
            </p:spPr>
            <p:txBody>
              <a:bodyPr wrap="square" lIns="0" tIns="0" rIns="0" bIns="0" rtlCol="0"/>
              <a:lstStyle/>
              <a:p>
                <a:endParaRPr/>
              </a:p>
            </p:txBody>
          </p:sp>
          <p:pic>
            <p:nvPicPr>
              <p:cNvPr id="20" name="object 14">
                <a:extLst>
                  <a:ext uri="{FF2B5EF4-FFF2-40B4-BE49-F238E27FC236}">
                    <a16:creationId xmlns:a16="http://schemas.microsoft.com/office/drawing/2014/main" id="{3582D895-C8C8-B690-AD9F-10B1629E86CE}"/>
                  </a:ext>
                </a:extLst>
              </p:cNvPr>
              <p:cNvPicPr/>
              <p:nvPr/>
            </p:nvPicPr>
            <p:blipFill>
              <a:blip r:embed="rId2" cstate="email">
                <a:extLst>
                  <a:ext uri="{28A0092B-C50C-407E-A947-70E740481C1C}">
                    <a14:useLocalDpi xmlns:a14="http://schemas.microsoft.com/office/drawing/2010/main"/>
                  </a:ext>
                </a:extLst>
              </a:blip>
              <a:stretch>
                <a:fillRect/>
              </a:stretch>
            </p:blipFill>
            <p:spPr>
              <a:xfrm>
                <a:off x="18525215" y="589788"/>
                <a:ext cx="164657" cy="165241"/>
              </a:xfrm>
              <a:prstGeom prst="rect">
                <a:avLst/>
              </a:prstGeom>
            </p:spPr>
          </p:pic>
          <p:pic>
            <p:nvPicPr>
              <p:cNvPr id="21" name="object 15">
                <a:extLst>
                  <a:ext uri="{FF2B5EF4-FFF2-40B4-BE49-F238E27FC236}">
                    <a16:creationId xmlns:a16="http://schemas.microsoft.com/office/drawing/2014/main" id="{D161E6C6-0726-A22E-7F8C-EBF4C37F0833}"/>
                  </a:ext>
                </a:extLst>
              </p:cNvPr>
              <p:cNvPicPr/>
              <p:nvPr/>
            </p:nvPicPr>
            <p:blipFill>
              <a:blip r:embed="rId3" cstate="email">
                <a:extLst>
                  <a:ext uri="{28A0092B-C50C-407E-A947-70E740481C1C}">
                    <a14:useLocalDpi xmlns:a14="http://schemas.microsoft.com/office/drawing/2010/main"/>
                  </a:ext>
                </a:extLst>
              </a:blip>
              <a:stretch>
                <a:fillRect/>
              </a:stretch>
            </p:blipFill>
            <p:spPr>
              <a:xfrm>
                <a:off x="18288992" y="589784"/>
                <a:ext cx="164355" cy="165775"/>
              </a:xfrm>
              <a:prstGeom prst="rect">
                <a:avLst/>
              </a:prstGeom>
            </p:spPr>
          </p:pic>
        </p:grpSp>
      </p:grpSp>
      <p:sp>
        <p:nvSpPr>
          <p:cNvPr id="25" name="TextBox 24">
            <a:extLst>
              <a:ext uri="{FF2B5EF4-FFF2-40B4-BE49-F238E27FC236}">
                <a16:creationId xmlns:a16="http://schemas.microsoft.com/office/drawing/2014/main" id="{8C19C1E7-8295-246C-61F7-8607BE60CAD7}"/>
              </a:ext>
            </a:extLst>
          </p:cNvPr>
          <p:cNvSpPr txBox="1"/>
          <p:nvPr userDrawn="1"/>
        </p:nvSpPr>
        <p:spPr>
          <a:xfrm>
            <a:off x="437243" y="6373603"/>
            <a:ext cx="6098874" cy="184666"/>
          </a:xfrm>
          <a:prstGeom prst="rect">
            <a:avLst/>
          </a:prstGeom>
          <a:noFill/>
        </p:spPr>
        <p:txBody>
          <a:bodyPr wrap="square">
            <a:spAutoFit/>
          </a:bodyPr>
          <a:lstStyle/>
          <a:p>
            <a:r>
              <a:rPr lang="en-GB" sz="600" spc="-20" baseline="0">
                <a:solidFill>
                  <a:schemeClr val="tx2"/>
                </a:solidFill>
                <a:effectLst/>
              </a:rPr>
              <a:t>© Copyright 2023 Tata Technologies. All rights reserved. All other trademarks are trademarks of their respective owners.</a:t>
            </a:r>
          </a:p>
        </p:txBody>
      </p:sp>
      <p:pic>
        <p:nvPicPr>
          <p:cNvPr id="2" name="Graphic 1">
            <a:extLst>
              <a:ext uri="{FF2B5EF4-FFF2-40B4-BE49-F238E27FC236}">
                <a16:creationId xmlns:a16="http://schemas.microsoft.com/office/drawing/2014/main" id="{9EC83742-40DE-8290-CFF8-C1B1B5865C2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01439" y="6413850"/>
            <a:ext cx="2135345" cy="168971"/>
          </a:xfrm>
          <a:prstGeom prst="rect">
            <a:avLst/>
          </a:prstGeom>
        </p:spPr>
      </p:pic>
      <p:pic>
        <p:nvPicPr>
          <p:cNvPr id="4" name="Picture 3">
            <a:extLst>
              <a:ext uri="{FF2B5EF4-FFF2-40B4-BE49-F238E27FC236}">
                <a16:creationId xmlns:a16="http://schemas.microsoft.com/office/drawing/2014/main" id="{DEB91A90-AA04-8182-D29F-C01BBA40089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33375" y="336035"/>
            <a:ext cx="1776779" cy="126268"/>
          </a:xfrm>
          <a:prstGeom prst="rect">
            <a:avLst/>
          </a:prstGeom>
        </p:spPr>
      </p:pic>
      <p:sp>
        <p:nvSpPr>
          <p:cNvPr id="5" name="hcSlideMaster.Content 1Header" descr="Classification: Public">
            <a:extLst>
              <a:ext uri="{FF2B5EF4-FFF2-40B4-BE49-F238E27FC236}">
                <a16:creationId xmlns:a16="http://schemas.microsoft.com/office/drawing/2014/main" id="{995EE46A-7100-881A-B5C1-F367B9325432}"/>
              </a:ext>
            </a:extLst>
          </p:cNvPr>
          <p:cNvSpPr txBox="1"/>
          <p:nvPr userDrawn="1"/>
        </p:nvSpPr>
        <p:spPr>
          <a:xfrm>
            <a:off x="0" y="0"/>
            <a:ext cx="12192000" cy="276999"/>
          </a:xfrm>
          <a:prstGeom prst="rect">
            <a:avLst/>
          </a:prstGeom>
          <a:solidFill>
            <a:srgbClr val="FFFFFF"/>
          </a:solidFill>
        </p:spPr>
        <p:txBody>
          <a:bodyPr vert="horz" rtlCol="0">
            <a:spAutoFit/>
          </a:bodyPr>
          <a:lstStyle/>
          <a:p>
            <a:pPr algn="ctr"/>
            <a:r>
              <a:rPr lang="en-US" sz="1200" b="0" i="0" u="none" baseline="0">
                <a:solidFill>
                  <a:srgbClr val="000000"/>
                </a:solidFill>
                <a:latin typeface="Microsoft Sans Serif" panose="020B0604020202020204" pitchFamily="34" charset="0"/>
              </a:rPr>
              <a:t>Classification: </a:t>
            </a:r>
            <a:r>
              <a:rPr lang="en-US" sz="1200" b="0" i="0" u="none" baseline="0">
                <a:solidFill>
                  <a:srgbClr val="008000"/>
                </a:solidFill>
                <a:latin typeface="Microsoft Sans Serif" panose="020B0604020202020204" pitchFamily="34" charset="0"/>
              </a:rPr>
              <a:t>Public</a:t>
            </a:r>
          </a:p>
        </p:txBody>
      </p:sp>
    </p:spTree>
    <p:extLst>
      <p:ext uri="{BB962C8B-B14F-4D97-AF65-F5344CB8AC3E}">
        <p14:creationId xmlns:p14="http://schemas.microsoft.com/office/powerpoint/2010/main" val="1939083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a:extLst>
              <a:ext uri="{FF2B5EF4-FFF2-40B4-BE49-F238E27FC236}">
                <a16:creationId xmlns:a16="http://schemas.microsoft.com/office/drawing/2014/main" id="{DAC17650-06DC-D474-98CE-51EAA7AFA4CD}"/>
              </a:ext>
            </a:extLst>
          </p:cNvPr>
          <p:cNvSpPr>
            <a:spLocks noGrp="1"/>
          </p:cNvSpPr>
          <p:nvPr>
            <p:ph type="title"/>
          </p:nvPr>
        </p:nvSpPr>
        <p:spPr>
          <a:xfrm>
            <a:off x="245650" y="833439"/>
            <a:ext cx="11598479" cy="849588"/>
          </a:xfrm>
          <a:prstGeom prst="rect">
            <a:avLst/>
          </a:prstGeom>
        </p:spPr>
        <p:txBody>
          <a:bodyPr vert="horz" lIns="91440" tIns="45720" rIns="91440" bIns="45720" rtlCol="0" anchor="t">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6E56D04-80A2-42B6-8315-A3922E7AA73F}"/>
              </a:ext>
            </a:extLst>
          </p:cNvPr>
          <p:cNvSpPr>
            <a:spLocks noGrp="1"/>
          </p:cNvSpPr>
          <p:nvPr>
            <p:ph type="body" idx="1"/>
          </p:nvPr>
        </p:nvSpPr>
        <p:spPr>
          <a:xfrm>
            <a:off x="245651" y="1855304"/>
            <a:ext cx="11598478" cy="4321659"/>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Slide Number Placeholder 4">
            <a:extLst>
              <a:ext uri="{FF2B5EF4-FFF2-40B4-BE49-F238E27FC236}">
                <a16:creationId xmlns:a16="http://schemas.microsoft.com/office/drawing/2014/main" id="{934C98B7-5463-4099-DFA5-F599D5B12505}"/>
              </a:ext>
            </a:extLst>
          </p:cNvPr>
          <p:cNvSpPr>
            <a:spLocks noGrp="1"/>
          </p:cNvSpPr>
          <p:nvPr>
            <p:ph type="sldNum" sz="quarter" idx="4"/>
          </p:nvPr>
        </p:nvSpPr>
        <p:spPr>
          <a:xfrm>
            <a:off x="1" y="6356350"/>
            <a:ext cx="491300" cy="365125"/>
          </a:xfrm>
          <a:prstGeom prst="rect">
            <a:avLst/>
          </a:prstGeom>
        </p:spPr>
        <p:txBody>
          <a:bodyPr/>
          <a:lstStyle>
            <a:lvl1pPr algn="r">
              <a:defRPr sz="800">
                <a:solidFill>
                  <a:schemeClr val="tx1"/>
                </a:solidFill>
              </a:defRPr>
            </a:lvl1pPr>
          </a:lstStyle>
          <a:p>
            <a:fld id="{C4B1DB5C-CBD1-46F1-83D6-F5AA23577CB7}" type="slidenum">
              <a:rPr lang="en-GB" smtClean="0"/>
              <a:pPr/>
              <a:t>‹#›</a:t>
            </a:fld>
            <a:endParaRPr lang="en-GB"/>
          </a:p>
        </p:txBody>
      </p:sp>
    </p:spTree>
    <p:extLst>
      <p:ext uri="{BB962C8B-B14F-4D97-AF65-F5344CB8AC3E}">
        <p14:creationId xmlns:p14="http://schemas.microsoft.com/office/powerpoint/2010/main" val="4276197257"/>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554" r:id="rId13"/>
    <p:sldLayoutId id="2147484556" r:id="rId14"/>
    <p:sldLayoutId id="2147484557" r:id="rId15"/>
    <p:sldLayoutId id="2147484561" r:id="rId16"/>
    <p:sldLayoutId id="2147484562" r:id="rId17"/>
    <p:sldLayoutId id="2147483684" r:id="rId18"/>
    <p:sldLayoutId id="2147484607" r:id="rId19"/>
    <p:sldLayoutId id="2147484608" r:id="rId20"/>
    <p:sldLayoutId id="2147484609" r:id="rId21"/>
    <p:sldLayoutId id="2147484610" r:id="rId22"/>
    <p:sldLayoutId id="2147484612" r:id="rId23"/>
    <p:sldLayoutId id="2147484613" r:id="rId24"/>
    <p:sldLayoutId id="2147484614" r:id="rId25"/>
    <p:sldLayoutId id="2147484615" r:id="rId26"/>
    <p:sldLayoutId id="2147484616" r:id="rId27"/>
    <p:sldLayoutId id="2147484617" r:id="rId28"/>
    <p:sldLayoutId id="2147484618" r:id="rId29"/>
    <p:sldLayoutId id="2147484619" r:id="rId30"/>
    <p:sldLayoutId id="2147484620" r:id="rId31"/>
    <p:sldLayoutId id="2147484621" r:id="rId32"/>
    <p:sldLayoutId id="2147484622" r:id="rId33"/>
    <p:sldLayoutId id="2147484623" r:id="rId34"/>
    <p:sldLayoutId id="2147484624" r:id="rId35"/>
    <p:sldLayoutId id="2147484625" r:id="rId36"/>
    <p:sldLayoutId id="2147484569" r:id="rId37"/>
    <p:sldLayoutId id="2147484626" r:id="rId38"/>
  </p:sldLayoutIdLst>
  <p:txStyles>
    <p:titleStyle>
      <a:lvl1pPr algn="l" defTabSz="914400" rtl="0" eaLnBrk="1" latinLnBrk="0" hangingPunct="1">
        <a:lnSpc>
          <a:spcPct val="90000"/>
        </a:lnSpc>
        <a:spcBef>
          <a:spcPct val="0"/>
        </a:spcBef>
        <a:buNone/>
        <a:defRPr sz="2800" b="0" i="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emf"/><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43.png"/><Relationship Id="rId5" Type="http://schemas.openxmlformats.org/officeDocument/2006/relationships/image" Target="../media/image31.sv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6">
            <a:extLst>
              <a:ext uri="{FF2B5EF4-FFF2-40B4-BE49-F238E27FC236}">
                <a16:creationId xmlns:a16="http://schemas.microsoft.com/office/drawing/2014/main" id="{329E04E9-E437-632E-69DB-605E4AFD8E6D}"/>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2132" t="-550" r="12132" b="-550"/>
          <a:stretch/>
        </p:blipFill>
        <p:spPr>
          <a:xfrm>
            <a:off x="5820794" y="666800"/>
            <a:ext cx="6371205" cy="4992134"/>
          </a:xfrm>
        </p:spPr>
      </p:pic>
      <p:sp>
        <p:nvSpPr>
          <p:cNvPr id="7" name="Title 4">
            <a:extLst>
              <a:ext uri="{FF2B5EF4-FFF2-40B4-BE49-F238E27FC236}">
                <a16:creationId xmlns:a16="http://schemas.microsoft.com/office/drawing/2014/main" id="{9932916A-A05E-BBCD-A3B0-FC35DBED0FFD}"/>
              </a:ext>
            </a:extLst>
          </p:cNvPr>
          <p:cNvSpPr>
            <a:spLocks noGrp="1"/>
          </p:cNvSpPr>
          <p:nvPr>
            <p:ph type="title"/>
          </p:nvPr>
        </p:nvSpPr>
        <p:spPr>
          <a:xfrm>
            <a:off x="201472" y="3855624"/>
            <a:ext cx="5284575" cy="2596117"/>
          </a:xfrm>
        </p:spPr>
        <p:txBody>
          <a:bodyPr>
            <a:noAutofit/>
          </a:bodyPr>
          <a:lstStyle/>
          <a:p>
            <a:r>
              <a:rPr lang="en-US" sz="2400" b="1" dirty="0">
                <a:solidFill>
                  <a:schemeClr val="bg1"/>
                </a:solidFill>
                <a:latin typeface="Times New Roman" panose="02020603050405020304" pitchFamily="18" charset="0"/>
                <a:cs typeface="Times New Roman" panose="02020603050405020304" pitchFamily="18" charset="0"/>
              </a:rPr>
              <a:t>AI-Led CAN Bus Monitoring for Real-Time Vehicle Cybersecurity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t>
            </a:r>
            <a:r>
              <a:rPr lang="en-US" sz="1600" dirty="0">
                <a:solidFill>
                  <a:schemeClr val="bg1"/>
                </a:solidFill>
                <a:latin typeface="Times New Roman" panose="02020603050405020304" pitchFamily="18" charset="0"/>
                <a:cs typeface="Times New Roman" panose="02020603050405020304" pitchFamily="18" charset="0"/>
              </a:rPr>
              <a:t>Securing In-Vehicle Communication with AI</a:t>
            </a:r>
            <a:r>
              <a:rPr lang="en-US" sz="1600" dirty="0">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Nag Aditya </a:t>
            </a:r>
            <a:r>
              <a:rPr lang="en-US" sz="2400" dirty="0" err="1">
                <a:solidFill>
                  <a:schemeClr val="bg1"/>
                </a:solidFill>
                <a:latin typeface="Times New Roman" panose="02020603050405020304" pitchFamily="18" charset="0"/>
                <a:cs typeface="Times New Roman" panose="02020603050405020304" pitchFamily="18" charset="0"/>
              </a:rPr>
              <a:t>Redboina</a:t>
            </a:r>
            <a:br>
              <a:rPr lang="en-US" sz="2400" dirty="0">
                <a:latin typeface="Times New Roman" panose="02020603050405020304" pitchFamily="18" charset="0"/>
                <a:cs typeface="Times New Roman" panose="02020603050405020304" pitchFamily="18" charset="0"/>
              </a:rPr>
            </a:b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K L University</a:t>
            </a:r>
          </a:p>
        </p:txBody>
      </p:sp>
      <p:pic>
        <p:nvPicPr>
          <p:cNvPr id="9" name="Graphic 8">
            <a:extLst>
              <a:ext uri="{FF2B5EF4-FFF2-40B4-BE49-F238E27FC236}">
                <a16:creationId xmlns:a16="http://schemas.microsoft.com/office/drawing/2014/main" id="{AA85CF0C-D0A6-A807-9BEA-9A5FB8E5DD2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51301" y="182880"/>
            <a:ext cx="2725751" cy="6385560"/>
          </a:xfrm>
          <a:prstGeom prst="rect">
            <a:avLst/>
          </a:prstGeom>
        </p:spPr>
      </p:pic>
      <p:pic>
        <p:nvPicPr>
          <p:cNvPr id="5" name="Picture 4" descr="A black background with white and orange text&#10;&#10;Description automatically generated">
            <a:extLst>
              <a:ext uri="{FF2B5EF4-FFF2-40B4-BE49-F238E27FC236}">
                <a16:creationId xmlns:a16="http://schemas.microsoft.com/office/drawing/2014/main" id="{FFB870E9-1D62-54DB-9944-407348424BFE}"/>
              </a:ext>
            </a:extLst>
          </p:cNvPr>
          <p:cNvPicPr>
            <a:picLocks noChangeAspect="1"/>
          </p:cNvPicPr>
          <p:nvPr/>
        </p:nvPicPr>
        <p:blipFill>
          <a:blip r:embed="rId6">
            <a:extLst>
              <a:ext uri="{28A0092B-C50C-407E-A947-70E740481C1C}">
                <a14:useLocalDpi xmlns:a14="http://schemas.microsoft.com/office/drawing/2010/main" val="0"/>
              </a:ext>
            </a:extLst>
          </a:blip>
          <a:srcRect l="3550" t="13577" r="3598" b="16416"/>
          <a:stretch/>
        </p:blipFill>
        <p:spPr>
          <a:xfrm>
            <a:off x="120320" y="2120877"/>
            <a:ext cx="5129419" cy="1382232"/>
          </a:xfrm>
          <a:prstGeom prst="rect">
            <a:avLst/>
          </a:prstGeom>
        </p:spPr>
      </p:pic>
      <p:pic>
        <p:nvPicPr>
          <p:cNvPr id="12" name="Picture 11">
            <a:extLst>
              <a:ext uri="{FF2B5EF4-FFF2-40B4-BE49-F238E27FC236}">
                <a16:creationId xmlns:a16="http://schemas.microsoft.com/office/drawing/2014/main" id="{C77BB614-A342-FE7C-8F3F-9BA3B6105E35}"/>
              </a:ext>
            </a:extLst>
          </p:cNvPr>
          <p:cNvPicPr>
            <a:picLocks noChangeAspect="1"/>
          </p:cNvPicPr>
          <p:nvPr/>
        </p:nvPicPr>
        <p:blipFill>
          <a:blip r:embed="rId7"/>
          <a:stretch>
            <a:fillRect/>
          </a:stretch>
        </p:blipFill>
        <p:spPr>
          <a:xfrm>
            <a:off x="325428" y="1143001"/>
            <a:ext cx="754636" cy="774626"/>
          </a:xfrm>
          <a:prstGeom prst="rect">
            <a:avLst/>
          </a:prstGeom>
        </p:spPr>
      </p:pic>
    </p:spTree>
    <p:extLst>
      <p:ext uri="{BB962C8B-B14F-4D97-AF65-F5344CB8AC3E}">
        <p14:creationId xmlns:p14="http://schemas.microsoft.com/office/powerpoint/2010/main" val="119215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781B-B89C-3C25-D671-9FFCAB48E6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72FA0DD-FB5F-2DD2-83A7-CB09836C0D81}"/>
              </a:ext>
            </a:extLst>
          </p:cNvPr>
          <p:cNvSpPr txBox="1"/>
          <p:nvPr/>
        </p:nvSpPr>
        <p:spPr>
          <a:xfrm>
            <a:off x="257476" y="562841"/>
            <a:ext cx="11591624" cy="523220"/>
          </a:xfrm>
          <a:prstGeom prst="rect">
            <a:avLst/>
          </a:prstGeom>
          <a:noFill/>
        </p:spPr>
        <p:txBody>
          <a:bodyPr wrap="square" rtlCol="0">
            <a:spAutoFit/>
          </a:bodyPr>
          <a:lstStyle/>
          <a:p>
            <a:r>
              <a:rPr lang="en-US" sz="2800" i="0" dirty="0">
                <a:solidFill>
                  <a:schemeClr val="tx2"/>
                </a:solidFill>
                <a:effectLst/>
                <a:latin typeface="Times New Roman" panose="02020603050405020304" pitchFamily="18" charset="0"/>
                <a:cs typeface="Times New Roman" panose="02020603050405020304" pitchFamily="18" charset="0"/>
              </a:rPr>
              <a:t>Solution Overview</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AC41A56-F4E0-4120-24CE-2BB53B8AE7CD}"/>
              </a:ext>
            </a:extLst>
          </p:cNvPr>
          <p:cNvSpPr txBox="1"/>
          <p:nvPr/>
        </p:nvSpPr>
        <p:spPr>
          <a:xfrm>
            <a:off x="257476" y="1086061"/>
            <a:ext cx="9535453"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Collection &amp; Analysis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Gathered CAN bus datasets from online sources.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Analyzed data distribution, attack types (DoS, Fuzzy, Spoofing), and feature patterns.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Machine Learning Modeling</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Developed a Logistic Regression model for initial feature exploration and understanding the dataset.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Built a robust Light-GBM Classifier ml model , trained and tested on the collected dataset.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Preprocessing converts CAN hex/string → numeric; handles missing or extra features.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Hardware Deployment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Deployed the trained (.</a:t>
            </a:r>
            <a:r>
              <a:rPr lang="en-US" sz="1600" dirty="0" err="1">
                <a:latin typeface="Times New Roman" panose="02020603050405020304" pitchFamily="18" charset="0"/>
                <a:cs typeface="Times New Roman" panose="02020603050405020304" pitchFamily="18" charset="0"/>
              </a:rPr>
              <a:t>pkl</a:t>
            </a:r>
            <a:r>
              <a:rPr lang="en-US" sz="1600" dirty="0">
                <a:latin typeface="Times New Roman" panose="02020603050405020304" pitchFamily="18" charset="0"/>
                <a:cs typeface="Times New Roman" panose="02020603050405020304" pitchFamily="18" charset="0"/>
              </a:rPr>
              <a:t>) model on Raspberry Pi.</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Key Features &amp; Innovations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Real-time detection of multiple attacks (DoS, Fuzzy, Spoofing).</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Lightweight &amp; memory-efficient ML suitable for edge devices.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Adaptive &amp; retrainable to detect new or unknown attacks.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Cost-effective solution using open-source hardware/software.</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Interpretable outputs through feature importance, providing actionable insights for engineers.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Datasets used: Kaggle Car-Hacking Dataset &amp; DTU CAN dataset. These include DoS, Fuzzy, Spoofing attacks. While representative of many real-world attacks, additional in-vehicle datasets are required for broader coverage.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To address dataset drift and evolving attack patterns, our model supports retraining with new CAN traffic logs post-deployment</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392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E177-16F8-9DFF-2C38-EE55DE63C074}"/>
              </a:ext>
            </a:extLst>
          </p:cNvPr>
          <p:cNvSpPr txBox="1"/>
          <p:nvPr/>
        </p:nvSpPr>
        <p:spPr>
          <a:xfrm>
            <a:off x="257476" y="562841"/>
            <a:ext cx="11591624" cy="523220"/>
          </a:xfrm>
          <a:prstGeom prst="rect">
            <a:avLst/>
          </a:prstGeom>
          <a:noFill/>
        </p:spPr>
        <p:txBody>
          <a:bodyPr wrap="square" rtlCol="0">
            <a:spAutoFit/>
          </a:bodyPr>
          <a:lstStyle/>
          <a:p>
            <a:r>
              <a:rPr lang="en-US" sz="2800" i="0" dirty="0">
                <a:solidFill>
                  <a:schemeClr val="tx2"/>
                </a:solidFill>
                <a:effectLst/>
                <a:latin typeface="+mj-lt"/>
              </a:rPr>
              <a:t>Technical Implementation</a:t>
            </a:r>
            <a:endParaRPr lang="en-US" sz="2800" dirty="0">
              <a:solidFill>
                <a:schemeClr val="tx2"/>
              </a:solidFill>
              <a:latin typeface="+mj-lt"/>
            </a:endParaRPr>
          </a:p>
        </p:txBody>
      </p:sp>
      <p:sp>
        <p:nvSpPr>
          <p:cNvPr id="3" name="TextBox 2">
            <a:extLst>
              <a:ext uri="{FF2B5EF4-FFF2-40B4-BE49-F238E27FC236}">
                <a16:creationId xmlns:a16="http://schemas.microsoft.com/office/drawing/2014/main" id="{2B971DBB-D6EA-A5E3-E806-538E596AE64C}"/>
              </a:ext>
            </a:extLst>
          </p:cNvPr>
          <p:cNvSpPr txBox="1"/>
          <p:nvPr/>
        </p:nvSpPr>
        <p:spPr>
          <a:xfrm>
            <a:off x="257476" y="1086061"/>
            <a:ext cx="7323195"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Technologies Used: Light-GBM for ML, Python (pandas, scikit-learn), Raspberry Pi and </a:t>
            </a:r>
            <a:r>
              <a:rPr lang="en-US" dirty="0" err="1">
                <a:solidFill>
                  <a:srgbClr val="374151"/>
                </a:solidFill>
                <a:latin typeface="Times New Roman" panose="02020603050405020304" pitchFamily="18" charset="0"/>
                <a:cs typeface="Times New Roman" panose="02020603050405020304" pitchFamily="18" charset="0"/>
              </a:rPr>
              <a:t>joblib</a:t>
            </a:r>
            <a:r>
              <a:rPr lang="en-US" dirty="0">
                <a:solidFill>
                  <a:srgbClr val="374151"/>
                </a:solidFill>
                <a:latin typeface="Times New Roman" panose="02020603050405020304" pitchFamily="18" charset="0"/>
                <a:cs typeface="Times New Roman" panose="02020603050405020304" pitchFamily="18" charset="0"/>
              </a:rPr>
              <a:t> for model deployment.</a:t>
            </a:r>
          </a:p>
          <a:p>
            <a:pPr marL="285750" indent="-285750" algn="jus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Custom Data Pipeline: Built a preprocessing framework (hex-to-numeric conversion, noise filtering, balanced sampling) to handle real-world CAN logs efficiently.</a:t>
            </a:r>
          </a:p>
          <a:p>
            <a:pPr marL="285750" indent="-285750" algn="jus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Model Training &amp; Deployment: Achieved ~89% accuracy using Light-GBM, then optimized and deployed the model on Raspberry Pi for real-time inference.</a:t>
            </a:r>
          </a:p>
          <a:p>
            <a:pPr marL="285750" indent="-285750" algn="jus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Hardware Integration: Connected Raspberry Pi to monitor live CAN traffic and detect anomalies on-vehicle.</a:t>
            </a:r>
          </a:p>
          <a:p>
            <a:pPr marL="285750" indent="-285750" algn="jus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Scalability: Architecture supports adding new attack types and retraining without major redesign, making it adaptable for future threats.</a:t>
            </a:r>
          </a:p>
          <a:p>
            <a:pPr marL="285750" indent="-285750" algn="jus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Flexibility &amp; Cost Impact: Demonstrates a lightweight, low-cost IDS solution that bridges lab research and practical, in-vehicle cybersecurity deployment.</a:t>
            </a:r>
            <a:endParaRPr lang="en-US" b="0" i="0" dirty="0">
              <a:solidFill>
                <a:srgbClr val="374151"/>
              </a:solidFill>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3C77338-5C53-7153-235C-76211AEF35E4}"/>
              </a:ext>
            </a:extLst>
          </p:cNvPr>
          <p:cNvSpPr/>
          <p:nvPr/>
        </p:nvSpPr>
        <p:spPr>
          <a:xfrm>
            <a:off x="8809702" y="467037"/>
            <a:ext cx="2172929" cy="904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Input Signal </a:t>
            </a:r>
          </a:p>
        </p:txBody>
      </p:sp>
      <p:sp>
        <p:nvSpPr>
          <p:cNvPr id="6" name="Arrow: Down 5">
            <a:extLst>
              <a:ext uri="{FF2B5EF4-FFF2-40B4-BE49-F238E27FC236}">
                <a16:creationId xmlns:a16="http://schemas.microsoft.com/office/drawing/2014/main" id="{07F42CE1-4256-E279-FC58-B684759BFE04}"/>
              </a:ext>
            </a:extLst>
          </p:cNvPr>
          <p:cNvSpPr/>
          <p:nvPr/>
        </p:nvSpPr>
        <p:spPr>
          <a:xfrm>
            <a:off x="9547121" y="1479350"/>
            <a:ext cx="442452" cy="63909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9B3FAD5-9552-DCD8-7683-286DD21DF3EC}"/>
              </a:ext>
            </a:extLst>
          </p:cNvPr>
          <p:cNvSpPr/>
          <p:nvPr/>
        </p:nvSpPr>
        <p:spPr>
          <a:xfrm>
            <a:off x="8785121" y="2226192"/>
            <a:ext cx="2172929" cy="904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ML Model Detection </a:t>
            </a:r>
          </a:p>
        </p:txBody>
      </p:sp>
      <p:sp>
        <p:nvSpPr>
          <p:cNvPr id="8" name="Diamond 7">
            <a:extLst>
              <a:ext uri="{FF2B5EF4-FFF2-40B4-BE49-F238E27FC236}">
                <a16:creationId xmlns:a16="http://schemas.microsoft.com/office/drawing/2014/main" id="{2E4B61B6-E8D6-E747-FBF0-DDB24917C2ED}"/>
              </a:ext>
            </a:extLst>
          </p:cNvPr>
          <p:cNvSpPr/>
          <p:nvPr/>
        </p:nvSpPr>
        <p:spPr>
          <a:xfrm>
            <a:off x="8878530" y="3592775"/>
            <a:ext cx="1664108" cy="1241442"/>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Checking </a:t>
            </a:r>
          </a:p>
        </p:txBody>
      </p:sp>
      <p:sp>
        <p:nvSpPr>
          <p:cNvPr id="9" name="Arrow: Down 8">
            <a:extLst>
              <a:ext uri="{FF2B5EF4-FFF2-40B4-BE49-F238E27FC236}">
                <a16:creationId xmlns:a16="http://schemas.microsoft.com/office/drawing/2014/main" id="{8C840B71-A4DE-A851-2C0E-495E44098808}"/>
              </a:ext>
            </a:extLst>
          </p:cNvPr>
          <p:cNvSpPr/>
          <p:nvPr/>
        </p:nvSpPr>
        <p:spPr>
          <a:xfrm>
            <a:off x="9655276" y="4969371"/>
            <a:ext cx="216309" cy="48562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4B296F3C-5D14-8D3D-BBEA-8D28F0345C97}"/>
              </a:ext>
            </a:extLst>
          </p:cNvPr>
          <p:cNvSpPr/>
          <p:nvPr/>
        </p:nvSpPr>
        <p:spPr>
          <a:xfrm>
            <a:off x="9143997" y="5590149"/>
            <a:ext cx="1238864" cy="6847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CAN </a:t>
            </a:r>
          </a:p>
        </p:txBody>
      </p:sp>
      <p:sp>
        <p:nvSpPr>
          <p:cNvPr id="12" name="TextBox 11">
            <a:extLst>
              <a:ext uri="{FF2B5EF4-FFF2-40B4-BE49-F238E27FC236}">
                <a16:creationId xmlns:a16="http://schemas.microsoft.com/office/drawing/2014/main" id="{D04C87C1-9A75-33F9-7995-9EF6832E114B}"/>
              </a:ext>
            </a:extLst>
          </p:cNvPr>
          <p:cNvSpPr txBox="1"/>
          <p:nvPr/>
        </p:nvSpPr>
        <p:spPr>
          <a:xfrm>
            <a:off x="8170606" y="4969371"/>
            <a:ext cx="1558417"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Original signal</a:t>
            </a:r>
          </a:p>
        </p:txBody>
      </p:sp>
      <p:sp>
        <p:nvSpPr>
          <p:cNvPr id="13" name="Arrow: Right 12">
            <a:extLst>
              <a:ext uri="{FF2B5EF4-FFF2-40B4-BE49-F238E27FC236}">
                <a16:creationId xmlns:a16="http://schemas.microsoft.com/office/drawing/2014/main" id="{91489ECB-19F6-EDCE-3C44-BACDBFC2E08F}"/>
              </a:ext>
            </a:extLst>
          </p:cNvPr>
          <p:cNvSpPr/>
          <p:nvPr/>
        </p:nvSpPr>
        <p:spPr>
          <a:xfrm>
            <a:off x="10648335" y="4011560"/>
            <a:ext cx="334296" cy="16714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397A20CD-48A8-1EA3-0EB0-FD3E80E4463D}"/>
              </a:ext>
            </a:extLst>
          </p:cNvPr>
          <p:cNvSpPr/>
          <p:nvPr/>
        </p:nvSpPr>
        <p:spPr>
          <a:xfrm>
            <a:off x="11088328" y="3608437"/>
            <a:ext cx="983226" cy="80624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Alert</a:t>
            </a:r>
          </a:p>
        </p:txBody>
      </p:sp>
      <p:sp>
        <p:nvSpPr>
          <p:cNvPr id="16" name="TextBox 15">
            <a:extLst>
              <a:ext uri="{FF2B5EF4-FFF2-40B4-BE49-F238E27FC236}">
                <a16:creationId xmlns:a16="http://schemas.microsoft.com/office/drawing/2014/main" id="{264EF688-65A5-310C-5197-1CE1E40642B0}"/>
              </a:ext>
            </a:extLst>
          </p:cNvPr>
          <p:cNvSpPr txBox="1"/>
          <p:nvPr/>
        </p:nvSpPr>
        <p:spPr>
          <a:xfrm>
            <a:off x="10417272" y="4403430"/>
            <a:ext cx="1391886"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Attack signal</a:t>
            </a:r>
          </a:p>
        </p:txBody>
      </p:sp>
      <p:cxnSp>
        <p:nvCxnSpPr>
          <p:cNvPr id="21" name="Straight Arrow Connector 20">
            <a:extLst>
              <a:ext uri="{FF2B5EF4-FFF2-40B4-BE49-F238E27FC236}">
                <a16:creationId xmlns:a16="http://schemas.microsoft.com/office/drawing/2014/main" id="{20613C6D-650C-A125-8893-9E66571BA4DF}"/>
              </a:ext>
            </a:extLst>
          </p:cNvPr>
          <p:cNvCxnSpPr/>
          <p:nvPr/>
        </p:nvCxnSpPr>
        <p:spPr>
          <a:xfrm>
            <a:off x="9710584" y="3151093"/>
            <a:ext cx="0" cy="3891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60016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0E4D23-9310-6116-1E7D-4731F7FCF7D3}"/>
              </a:ext>
            </a:extLst>
          </p:cNvPr>
          <p:cNvSpPr txBox="1"/>
          <p:nvPr/>
        </p:nvSpPr>
        <p:spPr>
          <a:xfrm>
            <a:off x="257476" y="562841"/>
            <a:ext cx="11591624" cy="523220"/>
          </a:xfrm>
          <a:prstGeom prst="rect">
            <a:avLst/>
          </a:prstGeom>
          <a:noFill/>
        </p:spPr>
        <p:txBody>
          <a:bodyPr wrap="square" rtlCol="0">
            <a:spAutoFit/>
          </a:bodyPr>
          <a:lstStyle/>
          <a:p>
            <a:r>
              <a:rPr lang="en-US" sz="2800" i="0" dirty="0">
                <a:solidFill>
                  <a:schemeClr val="tx2"/>
                </a:solidFill>
                <a:effectLst/>
                <a:latin typeface="+mj-lt"/>
              </a:rPr>
              <a:t>Novelty</a:t>
            </a:r>
            <a:endParaRPr lang="en-US" sz="2800" dirty="0">
              <a:solidFill>
                <a:schemeClr val="tx2"/>
              </a:solidFill>
              <a:latin typeface="+mj-lt"/>
            </a:endParaRPr>
          </a:p>
        </p:txBody>
      </p:sp>
      <p:sp>
        <p:nvSpPr>
          <p:cNvPr id="3" name="TextBox 2">
            <a:extLst>
              <a:ext uri="{FF2B5EF4-FFF2-40B4-BE49-F238E27FC236}">
                <a16:creationId xmlns:a16="http://schemas.microsoft.com/office/drawing/2014/main" id="{98EEFF5A-0AAB-A7C4-F34C-441B5F6F41A2}"/>
              </a:ext>
            </a:extLst>
          </p:cNvPr>
          <p:cNvSpPr txBox="1"/>
          <p:nvPr/>
        </p:nvSpPr>
        <p:spPr>
          <a:xfrm>
            <a:off x="257476" y="1086061"/>
            <a:ext cx="11591624"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Conducted prior art review of ML-based CAN Bus IDS (SVM, KNN, Deep Learning, MCFO-DANN) to identify gaps in real-time, resource-efficient deployment.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Developed a custom preprocessing pipeline (hex-to-numeric conversion, noise handling, balanced sampling) tailored for real-world CAN logs.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Trained a Lightweight Gradient Boosting (Light-GBM) model, achieving accuracy (≈89%)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Successfully integrated with Raspberry Pi  hardware, proving feasibility for deployment in vehicles.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Added explainability features (feature importance &amp; CAN signal mapping) to improve trust and compliance with automotive safety standards.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Provides a scalable, cost-effective IDS solution that bridges the gap between academic research and practical automotive cybersecurity deployment.</a:t>
            </a:r>
          </a:p>
        </p:txBody>
      </p:sp>
    </p:spTree>
    <p:extLst>
      <p:ext uri="{BB962C8B-B14F-4D97-AF65-F5344CB8AC3E}">
        <p14:creationId xmlns:p14="http://schemas.microsoft.com/office/powerpoint/2010/main" val="63504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E177-16F8-9DFF-2C38-EE55DE63C074}"/>
              </a:ext>
            </a:extLst>
          </p:cNvPr>
          <p:cNvSpPr txBox="1"/>
          <p:nvPr/>
        </p:nvSpPr>
        <p:spPr>
          <a:xfrm>
            <a:off x="168986" y="444854"/>
            <a:ext cx="11591624" cy="523220"/>
          </a:xfrm>
          <a:prstGeom prst="rect">
            <a:avLst/>
          </a:prstGeom>
          <a:noFill/>
        </p:spPr>
        <p:txBody>
          <a:bodyPr wrap="square" rtlCol="0">
            <a:spAutoFit/>
          </a:bodyPr>
          <a:lstStyle/>
          <a:p>
            <a:r>
              <a:rPr lang="en-US" sz="2800" i="0" dirty="0">
                <a:solidFill>
                  <a:schemeClr val="tx2"/>
                </a:solidFill>
                <a:effectLst/>
                <a:latin typeface="Times New Roman" panose="02020603050405020304" pitchFamily="18" charset="0"/>
                <a:cs typeface="Times New Roman" panose="02020603050405020304" pitchFamily="18" charset="0"/>
              </a:rPr>
              <a:t>Challenges Faced</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41C9B26-7F2C-28D5-F31D-C4A82D64144D}"/>
              </a:ext>
            </a:extLst>
          </p:cNvPr>
          <p:cNvSpPr txBox="1"/>
          <p:nvPr/>
        </p:nvSpPr>
        <p:spPr>
          <a:xfrm>
            <a:off x="168986" y="1043731"/>
            <a:ext cx="11678885" cy="477053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1. Handling Large Dataset</a:t>
            </a:r>
          </a:p>
          <a:p>
            <a:r>
              <a:rPr lang="en-US" sz="1600" dirty="0">
                <a:latin typeface="Times New Roman" panose="02020603050405020304" pitchFamily="18" charset="0"/>
                <a:cs typeface="Times New Roman" panose="02020603050405020304" pitchFamily="18" charset="0"/>
              </a:rPr>
              <a:t>	Challenge: Dataset had millions of rows, causing memory and performance issues.</a:t>
            </a:r>
          </a:p>
          <a:p>
            <a:r>
              <a:rPr lang="en-US" sz="1600" dirty="0">
                <a:latin typeface="Times New Roman" panose="02020603050405020304" pitchFamily="18" charset="0"/>
                <a:cs typeface="Times New Roman" panose="02020603050405020304" pitchFamily="18" charset="0"/>
              </a:rPr>
              <a:t>	Strategy &amp; Solution: Implemented chunk-based reading and stratified sampling to process manageable batches.</a:t>
            </a:r>
          </a:p>
          <a:p>
            <a:r>
              <a:rPr lang="en-US" sz="1600" dirty="0">
                <a:latin typeface="Times New Roman" panose="02020603050405020304" pitchFamily="18" charset="0"/>
                <a:cs typeface="Times New Roman" panose="02020603050405020304" pitchFamily="18" charset="0"/>
              </a:rPr>
              <a:t>	Lesson Learned: Always build scalable and memory-efficient data pipelines when working with real-world datasets.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Class Imbalance</a:t>
            </a:r>
          </a:p>
          <a:p>
            <a:pPr lvl="1"/>
            <a:r>
              <a:rPr lang="en-US" sz="1600" dirty="0">
                <a:latin typeface="Times New Roman" panose="02020603050405020304" pitchFamily="18" charset="0"/>
                <a:cs typeface="Times New Roman" panose="02020603050405020304" pitchFamily="18" charset="0"/>
              </a:rPr>
              <a:t>Challenge: Attack classes like Fuzzy, Gear, and RPM were under-represented compared to Normal.</a:t>
            </a:r>
          </a:p>
          <a:p>
            <a:pPr lvl="1"/>
            <a:r>
              <a:rPr lang="en-US" sz="1600" dirty="0">
                <a:latin typeface="Times New Roman" panose="02020603050405020304" pitchFamily="18" charset="0"/>
                <a:cs typeface="Times New Roman" panose="02020603050405020304" pitchFamily="18" charset="0"/>
              </a:rPr>
              <a:t>Strategy &amp; Solution: Used balanced sampling while training and applied class weights in </a:t>
            </a:r>
            <a:r>
              <a:rPr lang="en-US" sz="1600" dirty="0" err="1">
                <a:latin typeface="Times New Roman" panose="02020603050405020304" pitchFamily="18" charset="0"/>
                <a:cs typeface="Times New Roman" panose="02020603050405020304" pitchFamily="18" charset="0"/>
              </a:rPr>
              <a:t>LightGBM</a:t>
            </a:r>
            <a:r>
              <a:rPr lang="en-US" sz="1600" dirty="0">
                <a:latin typeface="Times New Roman" panose="02020603050405020304" pitchFamily="18" charset="0"/>
                <a:cs typeface="Times New Roman" panose="02020603050405020304" pitchFamily="18" charset="0"/>
              </a:rPr>
              <a:t>.</a:t>
            </a:r>
          </a:p>
          <a:p>
            <a:pPr lvl="1"/>
            <a:r>
              <a:rPr lang="en-US" sz="1600" dirty="0">
                <a:latin typeface="Times New Roman" panose="02020603050405020304" pitchFamily="18" charset="0"/>
                <a:cs typeface="Times New Roman" panose="02020603050405020304" pitchFamily="18" charset="0"/>
              </a:rPr>
              <a:t>Lesson Learned: Addressing imbalance early ensures the model is not biased toward majority classes.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3. Feature Mismatch Across Versions</a:t>
            </a:r>
          </a:p>
          <a:p>
            <a:pPr lvl="1"/>
            <a:r>
              <a:rPr lang="en-US" sz="1600" dirty="0">
                <a:latin typeface="Times New Roman" panose="02020603050405020304" pitchFamily="18" charset="0"/>
                <a:cs typeface="Times New Roman" panose="02020603050405020304" pitchFamily="18" charset="0"/>
              </a:rPr>
              <a:t>Challenge: Training and test datasets had different feature sets, leading to </a:t>
            </a:r>
            <a:r>
              <a:rPr lang="en-US" sz="1600" dirty="0" err="1">
                <a:latin typeface="Times New Roman" panose="02020603050405020304" pitchFamily="18" charset="0"/>
                <a:cs typeface="Times New Roman" panose="02020603050405020304" pitchFamily="18" charset="0"/>
              </a:rPr>
              <a:t>KeyErrors</a:t>
            </a:r>
            <a:r>
              <a:rPr lang="en-US" sz="1600" dirty="0">
                <a:latin typeface="Times New Roman" panose="02020603050405020304" pitchFamily="18" charset="0"/>
                <a:cs typeface="Times New Roman" panose="02020603050405020304" pitchFamily="18" charset="0"/>
              </a:rPr>
              <a:t> and misalignment.</a:t>
            </a:r>
          </a:p>
          <a:p>
            <a:pPr lvl="1"/>
            <a:r>
              <a:rPr lang="en-US" sz="1600" dirty="0">
                <a:latin typeface="Times New Roman" panose="02020603050405020304" pitchFamily="18" charset="0"/>
                <a:cs typeface="Times New Roman" panose="02020603050405020304" pitchFamily="18" charset="0"/>
              </a:rPr>
              <a:t>Strategy &amp; Solution: Standardized preprocessing, saved feature list (JSON), and reindexed test data to match training features.</a:t>
            </a:r>
          </a:p>
          <a:p>
            <a:pPr lvl="1"/>
            <a:r>
              <a:rPr lang="en-US" sz="1600" dirty="0">
                <a:latin typeface="Times New Roman" panose="02020603050405020304" pitchFamily="18" charset="0"/>
                <a:cs typeface="Times New Roman" panose="02020603050405020304" pitchFamily="18" charset="0"/>
              </a:rPr>
              <a:t>Lesson Learned: Ensure consistent feature engineering pipelines across training, validation, and testing.</a:t>
            </a:r>
          </a:p>
          <a:p>
            <a:pPr lvl="1"/>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4. Baseline Model Limitations</a:t>
            </a:r>
          </a:p>
          <a:p>
            <a:pPr lvl="1"/>
            <a:r>
              <a:rPr lang="en-US" sz="1600" dirty="0">
                <a:latin typeface="Times New Roman" panose="02020603050405020304" pitchFamily="18" charset="0"/>
                <a:cs typeface="Times New Roman" panose="02020603050405020304" pitchFamily="18" charset="0"/>
              </a:rPr>
              <a:t>Challenge: Initial baseline model (</a:t>
            </a:r>
            <a:r>
              <a:rPr lang="en-US" sz="1600" dirty="0" err="1">
                <a:latin typeface="Times New Roman" panose="02020603050405020304" pitchFamily="18" charset="0"/>
                <a:cs typeface="Times New Roman" panose="02020603050405020304" pitchFamily="18" charset="0"/>
              </a:rPr>
              <a:t>SGDClassifier</a:t>
            </a:r>
            <a:r>
              <a:rPr lang="en-US" sz="1600" dirty="0">
                <a:latin typeface="Times New Roman" panose="02020603050405020304" pitchFamily="18" charset="0"/>
                <a:cs typeface="Times New Roman" panose="02020603050405020304" pitchFamily="18" charset="0"/>
              </a:rPr>
              <a:t>) had low accuracy and poor generalization.</a:t>
            </a:r>
          </a:p>
          <a:p>
            <a:pPr lvl="1"/>
            <a:r>
              <a:rPr lang="en-US" sz="1600" dirty="0">
                <a:latin typeface="Times New Roman" panose="02020603050405020304" pitchFamily="18" charset="0"/>
                <a:cs typeface="Times New Roman" panose="02020603050405020304" pitchFamily="18" charset="0"/>
              </a:rPr>
              <a:t>Strategy &amp; Solution: Iterated to </a:t>
            </a:r>
            <a:r>
              <a:rPr lang="en-US" sz="1600" dirty="0" err="1">
                <a:latin typeface="Times New Roman" panose="02020603050405020304" pitchFamily="18" charset="0"/>
                <a:cs typeface="Times New Roman" panose="02020603050405020304" pitchFamily="18" charset="0"/>
              </a:rPr>
              <a:t>LightGBM</a:t>
            </a:r>
            <a:r>
              <a:rPr lang="en-US" sz="1600" dirty="0">
                <a:latin typeface="Times New Roman" panose="02020603050405020304" pitchFamily="18" charset="0"/>
                <a:cs typeface="Times New Roman" panose="02020603050405020304" pitchFamily="18" charset="0"/>
              </a:rPr>
              <a:t>, which provided better handling of categorical/numeric mix and class imbalance.</a:t>
            </a:r>
          </a:p>
          <a:p>
            <a:pPr lvl="1"/>
            <a:r>
              <a:rPr lang="en-US" sz="1600" dirty="0">
                <a:latin typeface="Times New Roman" panose="02020603050405020304" pitchFamily="18" charset="0"/>
                <a:cs typeface="Times New Roman" panose="02020603050405020304" pitchFamily="18" charset="0"/>
              </a:rPr>
              <a:t>Lesson Learned: Start simple for benchmarking, but upgrade to advanced models for production-level performance.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9107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E177-16F8-9DFF-2C38-EE55DE63C074}"/>
              </a:ext>
            </a:extLst>
          </p:cNvPr>
          <p:cNvSpPr txBox="1"/>
          <p:nvPr/>
        </p:nvSpPr>
        <p:spPr>
          <a:xfrm>
            <a:off x="257476" y="562841"/>
            <a:ext cx="11591624" cy="523220"/>
          </a:xfrm>
          <a:prstGeom prst="rect">
            <a:avLst/>
          </a:prstGeom>
          <a:noFill/>
        </p:spPr>
        <p:txBody>
          <a:bodyPr wrap="square" rtlCol="0">
            <a:spAutoFit/>
          </a:bodyPr>
          <a:lstStyle/>
          <a:p>
            <a:r>
              <a:rPr lang="en-US" sz="2800" i="0">
                <a:solidFill>
                  <a:schemeClr val="tx2"/>
                </a:solidFill>
                <a:effectLst/>
                <a:latin typeface="+mj-lt"/>
              </a:rPr>
              <a:t>Results and Achievements</a:t>
            </a:r>
            <a:endParaRPr lang="en-US" sz="2800">
              <a:solidFill>
                <a:schemeClr val="tx2"/>
              </a:solidFill>
              <a:latin typeface="+mj-lt"/>
            </a:endParaRPr>
          </a:p>
        </p:txBody>
      </p:sp>
      <p:pic>
        <p:nvPicPr>
          <p:cNvPr id="6" name="Picture 5">
            <a:extLst>
              <a:ext uri="{FF2B5EF4-FFF2-40B4-BE49-F238E27FC236}">
                <a16:creationId xmlns:a16="http://schemas.microsoft.com/office/drawing/2014/main" id="{62DC7278-46FC-8F66-C202-192C7D701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206" y="1281266"/>
            <a:ext cx="6356555" cy="4767416"/>
          </a:xfrm>
          <a:prstGeom prst="rect">
            <a:avLst/>
          </a:prstGeom>
        </p:spPr>
      </p:pic>
      <p:sp>
        <p:nvSpPr>
          <p:cNvPr id="7" name="TextBox 6">
            <a:extLst>
              <a:ext uri="{FF2B5EF4-FFF2-40B4-BE49-F238E27FC236}">
                <a16:creationId xmlns:a16="http://schemas.microsoft.com/office/drawing/2014/main" id="{E56BC02F-7CD9-2B5A-1608-617205E22E67}"/>
              </a:ext>
            </a:extLst>
          </p:cNvPr>
          <p:cNvSpPr txBox="1"/>
          <p:nvPr/>
        </p:nvSpPr>
        <p:spPr>
          <a:xfrm>
            <a:off x="403123" y="1524000"/>
            <a:ext cx="3185651" cy="369332"/>
          </a:xfrm>
          <a:prstGeom prst="rect">
            <a:avLst/>
          </a:prstGeom>
          <a:noFill/>
        </p:spPr>
        <p:txBody>
          <a:bodyPr wrap="square" rtlCol="0">
            <a:spAutoFit/>
          </a:bodyPr>
          <a:lstStyle/>
          <a:p>
            <a:r>
              <a:rPr lang="en-IN" dirty="0"/>
              <a:t>ML Model Testing Result</a:t>
            </a:r>
          </a:p>
        </p:txBody>
      </p:sp>
    </p:spTree>
    <p:extLst>
      <p:ext uri="{BB962C8B-B14F-4D97-AF65-F5344CB8AC3E}">
        <p14:creationId xmlns:p14="http://schemas.microsoft.com/office/powerpoint/2010/main" val="73501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5FCB6-C10A-0419-C8C7-DB1B644E2A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03F8EF-36F8-D441-F251-B65684AE7375}"/>
              </a:ext>
            </a:extLst>
          </p:cNvPr>
          <p:cNvSpPr txBox="1"/>
          <p:nvPr/>
        </p:nvSpPr>
        <p:spPr>
          <a:xfrm>
            <a:off x="257476" y="562841"/>
            <a:ext cx="11591624" cy="523220"/>
          </a:xfrm>
          <a:prstGeom prst="rect">
            <a:avLst/>
          </a:prstGeom>
          <a:noFill/>
        </p:spPr>
        <p:txBody>
          <a:bodyPr wrap="square" rtlCol="0">
            <a:spAutoFit/>
          </a:bodyPr>
          <a:lstStyle/>
          <a:p>
            <a:r>
              <a:rPr lang="en-US" sz="2800" i="0">
                <a:solidFill>
                  <a:schemeClr val="tx2"/>
                </a:solidFill>
                <a:effectLst/>
                <a:latin typeface="+mj-lt"/>
              </a:rPr>
              <a:t>Results and Achievements</a:t>
            </a:r>
            <a:endParaRPr lang="en-US" sz="2800">
              <a:solidFill>
                <a:schemeClr val="tx2"/>
              </a:solidFill>
              <a:latin typeface="+mj-lt"/>
            </a:endParaRPr>
          </a:p>
        </p:txBody>
      </p:sp>
      <p:sp>
        <p:nvSpPr>
          <p:cNvPr id="4" name="TextBox 3">
            <a:extLst>
              <a:ext uri="{FF2B5EF4-FFF2-40B4-BE49-F238E27FC236}">
                <a16:creationId xmlns:a16="http://schemas.microsoft.com/office/drawing/2014/main" id="{1F3E2063-9913-2CB9-736A-B77B07E4026E}"/>
              </a:ext>
            </a:extLst>
          </p:cNvPr>
          <p:cNvSpPr txBox="1"/>
          <p:nvPr/>
        </p:nvSpPr>
        <p:spPr>
          <a:xfrm>
            <a:off x="168986" y="1514167"/>
            <a:ext cx="1817130" cy="646331"/>
          </a:xfrm>
          <a:prstGeom prst="rect">
            <a:avLst/>
          </a:prstGeom>
          <a:noFill/>
        </p:spPr>
        <p:txBody>
          <a:bodyPr wrap="square" rtlCol="0">
            <a:spAutoFit/>
          </a:bodyPr>
          <a:lstStyle/>
          <a:p>
            <a:r>
              <a:rPr lang="en-IN"/>
              <a:t>ML Model Testing Result</a:t>
            </a:r>
            <a:endParaRPr lang="en-IN" dirty="0"/>
          </a:p>
        </p:txBody>
      </p:sp>
      <p:pic>
        <p:nvPicPr>
          <p:cNvPr id="5" name="ml op (1) (1)">
            <a:hlinkClick r:id="" action="ppaction://media"/>
            <a:extLst>
              <a:ext uri="{FF2B5EF4-FFF2-40B4-BE49-F238E27FC236}">
                <a16:creationId xmlns:a16="http://schemas.microsoft.com/office/drawing/2014/main" id="{60422DF4-C06B-2F42-0322-59E29C038D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1093" y="1086061"/>
            <a:ext cx="9150738" cy="5147290"/>
          </a:xfrm>
          <a:prstGeom prst="rect">
            <a:avLst/>
          </a:prstGeom>
        </p:spPr>
      </p:pic>
    </p:spTree>
    <p:extLst>
      <p:ext uri="{BB962C8B-B14F-4D97-AF65-F5344CB8AC3E}">
        <p14:creationId xmlns:p14="http://schemas.microsoft.com/office/powerpoint/2010/main" val="17130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E177-16F8-9DFF-2C38-EE55DE63C074}"/>
              </a:ext>
            </a:extLst>
          </p:cNvPr>
          <p:cNvSpPr txBox="1"/>
          <p:nvPr/>
        </p:nvSpPr>
        <p:spPr>
          <a:xfrm>
            <a:off x="257476" y="562841"/>
            <a:ext cx="11591624" cy="523220"/>
          </a:xfrm>
          <a:prstGeom prst="rect">
            <a:avLst/>
          </a:prstGeom>
          <a:noFill/>
        </p:spPr>
        <p:txBody>
          <a:bodyPr wrap="square" rtlCol="0">
            <a:spAutoFit/>
          </a:bodyPr>
          <a:lstStyle/>
          <a:p>
            <a:r>
              <a:rPr lang="en-US" sz="2800" i="0">
                <a:solidFill>
                  <a:schemeClr val="tx2"/>
                </a:solidFill>
                <a:effectLst/>
                <a:latin typeface="+mj-lt"/>
              </a:rPr>
              <a:t>Demonstration of POC/prototype with videos, photos</a:t>
            </a:r>
            <a:endParaRPr lang="en-US" sz="2800">
              <a:solidFill>
                <a:schemeClr val="tx2"/>
              </a:solidFill>
              <a:latin typeface="+mj-lt"/>
            </a:endParaRPr>
          </a:p>
        </p:txBody>
      </p:sp>
      <p:sp>
        <p:nvSpPr>
          <p:cNvPr id="6" name="Rectangle 5">
            <a:extLst>
              <a:ext uri="{FF2B5EF4-FFF2-40B4-BE49-F238E27FC236}">
                <a16:creationId xmlns:a16="http://schemas.microsoft.com/office/drawing/2014/main" id="{A92A4EB5-98ED-C1F9-4B6B-86E0E2ECE407}"/>
              </a:ext>
            </a:extLst>
          </p:cNvPr>
          <p:cNvSpPr/>
          <p:nvPr/>
        </p:nvSpPr>
        <p:spPr>
          <a:xfrm>
            <a:off x="212271" y="3347084"/>
            <a:ext cx="1202872" cy="288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output (1) (1)">
            <a:hlinkClick r:id="" action="ppaction://media"/>
            <a:extLst>
              <a:ext uri="{FF2B5EF4-FFF2-40B4-BE49-F238E27FC236}">
                <a16:creationId xmlns:a16="http://schemas.microsoft.com/office/drawing/2014/main" id="{A0841733-1507-DDAF-0640-0C86E784ED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0038" y="1192612"/>
            <a:ext cx="7922430" cy="4456367"/>
          </a:xfrm>
          <a:prstGeom prst="rect">
            <a:avLst/>
          </a:prstGeom>
        </p:spPr>
      </p:pic>
    </p:spTree>
    <p:extLst>
      <p:ext uri="{BB962C8B-B14F-4D97-AF65-F5344CB8AC3E}">
        <p14:creationId xmlns:p14="http://schemas.microsoft.com/office/powerpoint/2010/main" val="284061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1C292-08D9-AC05-781E-030DB331F5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46D997-1499-08D9-5FC1-7E247654B3CC}"/>
              </a:ext>
            </a:extLst>
          </p:cNvPr>
          <p:cNvSpPr txBox="1"/>
          <p:nvPr/>
        </p:nvSpPr>
        <p:spPr>
          <a:xfrm>
            <a:off x="257476" y="562841"/>
            <a:ext cx="11591624" cy="523220"/>
          </a:xfrm>
          <a:prstGeom prst="rect">
            <a:avLst/>
          </a:prstGeom>
          <a:noFill/>
        </p:spPr>
        <p:txBody>
          <a:bodyPr wrap="square" rtlCol="0">
            <a:spAutoFit/>
          </a:bodyPr>
          <a:lstStyle/>
          <a:p>
            <a:r>
              <a:rPr lang="en-US" sz="2800" i="0">
                <a:solidFill>
                  <a:schemeClr val="tx2"/>
                </a:solidFill>
                <a:effectLst/>
                <a:latin typeface="+mj-lt"/>
              </a:rPr>
              <a:t>Demonstration of POC/prototype with videos, photos</a:t>
            </a:r>
            <a:endParaRPr lang="en-US" sz="2800">
              <a:solidFill>
                <a:schemeClr val="tx2"/>
              </a:solidFill>
              <a:latin typeface="+mj-lt"/>
            </a:endParaRPr>
          </a:p>
        </p:txBody>
      </p:sp>
      <p:sp>
        <p:nvSpPr>
          <p:cNvPr id="6" name="Rectangle 5">
            <a:extLst>
              <a:ext uri="{FF2B5EF4-FFF2-40B4-BE49-F238E27FC236}">
                <a16:creationId xmlns:a16="http://schemas.microsoft.com/office/drawing/2014/main" id="{198AAA56-7A8A-5740-3C57-8A4543B5647C}"/>
              </a:ext>
            </a:extLst>
          </p:cNvPr>
          <p:cNvSpPr/>
          <p:nvPr/>
        </p:nvSpPr>
        <p:spPr>
          <a:xfrm>
            <a:off x="212271" y="3347084"/>
            <a:ext cx="1202872" cy="288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CE055EF5-AAA0-8E16-E10A-9A14A594CD1F}"/>
              </a:ext>
            </a:extLst>
          </p:cNvPr>
          <p:cNvPicPr>
            <a:picLocks noChangeAspect="1"/>
          </p:cNvPicPr>
          <p:nvPr/>
        </p:nvPicPr>
        <p:blipFill>
          <a:blip r:embed="rId2"/>
          <a:stretch>
            <a:fillRect/>
          </a:stretch>
        </p:blipFill>
        <p:spPr>
          <a:xfrm>
            <a:off x="136951" y="1257485"/>
            <a:ext cx="5201966" cy="4498258"/>
          </a:xfrm>
          <a:prstGeom prst="rect">
            <a:avLst/>
          </a:prstGeom>
        </p:spPr>
      </p:pic>
      <p:pic>
        <p:nvPicPr>
          <p:cNvPr id="8" name="Picture 7">
            <a:extLst>
              <a:ext uri="{FF2B5EF4-FFF2-40B4-BE49-F238E27FC236}">
                <a16:creationId xmlns:a16="http://schemas.microsoft.com/office/drawing/2014/main" id="{384FD78C-710D-6E43-99D4-BBE81DDB8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995" y="1376515"/>
            <a:ext cx="6400105" cy="3600059"/>
          </a:xfrm>
          <a:prstGeom prst="rect">
            <a:avLst/>
          </a:prstGeom>
        </p:spPr>
      </p:pic>
    </p:spTree>
    <p:extLst>
      <p:ext uri="{BB962C8B-B14F-4D97-AF65-F5344CB8AC3E}">
        <p14:creationId xmlns:p14="http://schemas.microsoft.com/office/powerpoint/2010/main" val="942667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E177-16F8-9DFF-2C38-EE55DE63C074}"/>
              </a:ext>
            </a:extLst>
          </p:cNvPr>
          <p:cNvSpPr txBox="1"/>
          <p:nvPr/>
        </p:nvSpPr>
        <p:spPr>
          <a:xfrm>
            <a:off x="257476" y="562841"/>
            <a:ext cx="11591624" cy="523220"/>
          </a:xfrm>
          <a:prstGeom prst="rect">
            <a:avLst/>
          </a:prstGeom>
          <a:noFill/>
        </p:spPr>
        <p:txBody>
          <a:bodyPr wrap="square" rtlCol="0">
            <a:spAutoFit/>
          </a:bodyPr>
          <a:lstStyle/>
          <a:p>
            <a:r>
              <a:rPr lang="en-US" sz="2800" dirty="0">
                <a:solidFill>
                  <a:schemeClr val="tx2"/>
                </a:solidFill>
                <a:latin typeface="Times New Roman" panose="02020603050405020304" pitchFamily="18" charset="0"/>
                <a:cs typeface="Times New Roman" panose="02020603050405020304" pitchFamily="18" charset="0"/>
              </a:rPr>
              <a:t>P</a:t>
            </a:r>
            <a:r>
              <a:rPr lang="en-US" sz="2800" i="0" dirty="0">
                <a:solidFill>
                  <a:schemeClr val="tx2"/>
                </a:solidFill>
                <a:effectLst/>
                <a:latin typeface="Times New Roman" panose="02020603050405020304" pitchFamily="18" charset="0"/>
                <a:cs typeface="Times New Roman" panose="02020603050405020304" pitchFamily="18" charset="0"/>
              </a:rPr>
              <a:t>roject plan for completion of prototype</a:t>
            </a:r>
            <a:endParaRPr lang="en-US" sz="2800" dirty="0">
              <a:solidFill>
                <a:schemeClr val="tx2"/>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51D30A75-CFAD-70C7-D158-33C45C9D338E}"/>
              </a:ext>
            </a:extLst>
          </p:cNvPr>
          <p:cNvGraphicFramePr>
            <a:graphicFrameLocks noGrp="1"/>
          </p:cNvGraphicFramePr>
          <p:nvPr>
            <p:extLst>
              <p:ext uri="{D42A27DB-BD31-4B8C-83A1-F6EECF244321}">
                <p14:modId xmlns:p14="http://schemas.microsoft.com/office/powerpoint/2010/main" val="1444334412"/>
              </p:ext>
            </p:extLst>
          </p:nvPr>
        </p:nvGraphicFramePr>
        <p:xfrm>
          <a:off x="409770" y="1302370"/>
          <a:ext cx="10149984" cy="4355149"/>
        </p:xfrm>
        <a:graphic>
          <a:graphicData uri="http://schemas.openxmlformats.org/drawingml/2006/table">
            <a:tbl>
              <a:tblPr>
                <a:tableStyleId>{5940675A-B579-460E-94D1-54222C63F5DA}</a:tableStyleId>
              </a:tblPr>
              <a:tblGrid>
                <a:gridCol w="2537496">
                  <a:extLst>
                    <a:ext uri="{9D8B030D-6E8A-4147-A177-3AD203B41FA5}">
                      <a16:colId xmlns:a16="http://schemas.microsoft.com/office/drawing/2014/main" val="1402221270"/>
                    </a:ext>
                  </a:extLst>
                </a:gridCol>
                <a:gridCol w="2537496">
                  <a:extLst>
                    <a:ext uri="{9D8B030D-6E8A-4147-A177-3AD203B41FA5}">
                      <a16:colId xmlns:a16="http://schemas.microsoft.com/office/drawing/2014/main" val="586285844"/>
                    </a:ext>
                  </a:extLst>
                </a:gridCol>
                <a:gridCol w="2537496">
                  <a:extLst>
                    <a:ext uri="{9D8B030D-6E8A-4147-A177-3AD203B41FA5}">
                      <a16:colId xmlns:a16="http://schemas.microsoft.com/office/drawing/2014/main" val="2267247542"/>
                    </a:ext>
                  </a:extLst>
                </a:gridCol>
                <a:gridCol w="2537496">
                  <a:extLst>
                    <a:ext uri="{9D8B030D-6E8A-4147-A177-3AD203B41FA5}">
                      <a16:colId xmlns:a16="http://schemas.microsoft.com/office/drawing/2014/main" val="2728378752"/>
                    </a:ext>
                  </a:extLst>
                </a:gridCol>
              </a:tblGrid>
              <a:tr h="320087">
                <a:tc>
                  <a:txBody>
                    <a:bodyPr/>
                    <a:lstStyle/>
                    <a:p>
                      <a:pPr>
                        <a:buNone/>
                      </a:pPr>
                      <a:r>
                        <a:rPr lang="en-IN" sz="1600" b="1">
                          <a:latin typeface="Times New Roman" panose="02020603050405020304" pitchFamily="18" charset="0"/>
                          <a:cs typeface="Times New Roman" panose="02020603050405020304" pitchFamily="18" charset="0"/>
                        </a:rPr>
                        <a:t>Milestone</a:t>
                      </a:r>
                      <a:endParaRPr lang="en-IN" sz="1600">
                        <a:latin typeface="Times New Roman" panose="02020603050405020304" pitchFamily="18" charset="0"/>
                        <a:cs typeface="Times New Roman" panose="02020603050405020304" pitchFamily="18" charset="0"/>
                      </a:endParaRPr>
                    </a:p>
                  </a:txBody>
                  <a:tcPr marL="80022" marR="80022" marT="40011" marB="40011" anchor="ctr"/>
                </a:tc>
                <a:tc>
                  <a:txBody>
                    <a:bodyPr/>
                    <a:lstStyle/>
                    <a:p>
                      <a:pPr>
                        <a:buNone/>
                      </a:pPr>
                      <a:r>
                        <a:rPr lang="en-IN" sz="1600" b="1">
                          <a:latin typeface="Times New Roman" panose="02020603050405020304" pitchFamily="18" charset="0"/>
                          <a:cs typeface="Times New Roman" panose="02020603050405020304" pitchFamily="18" charset="0"/>
                        </a:rPr>
                        <a:t>Tasks</a:t>
                      </a:r>
                      <a:endParaRPr lang="en-IN" sz="1600">
                        <a:latin typeface="Times New Roman" panose="02020603050405020304" pitchFamily="18" charset="0"/>
                        <a:cs typeface="Times New Roman" panose="02020603050405020304" pitchFamily="18" charset="0"/>
                      </a:endParaRPr>
                    </a:p>
                  </a:txBody>
                  <a:tcPr marL="80022" marR="80022" marT="40011" marB="40011" anchor="ctr"/>
                </a:tc>
                <a:tc>
                  <a:txBody>
                    <a:bodyPr/>
                    <a:lstStyle/>
                    <a:p>
                      <a:pPr>
                        <a:buNone/>
                      </a:pPr>
                      <a:r>
                        <a:rPr lang="en-IN" sz="1600" b="1" dirty="0">
                          <a:latin typeface="Times New Roman" panose="02020603050405020304" pitchFamily="18" charset="0"/>
                          <a:cs typeface="Times New Roman" panose="02020603050405020304" pitchFamily="18" charset="0"/>
                        </a:rPr>
                        <a:t>Deliverable</a:t>
                      </a:r>
                      <a:endParaRPr lang="en-IN" sz="1600" dirty="0">
                        <a:latin typeface="Times New Roman" panose="02020603050405020304" pitchFamily="18" charset="0"/>
                        <a:cs typeface="Times New Roman" panose="02020603050405020304" pitchFamily="18" charset="0"/>
                      </a:endParaRPr>
                    </a:p>
                  </a:txBody>
                  <a:tcPr marL="80022" marR="80022" marT="40011" marB="40011" anchor="ctr"/>
                </a:tc>
                <a:tc>
                  <a:txBody>
                    <a:bodyPr/>
                    <a:lstStyle/>
                    <a:p>
                      <a:pPr>
                        <a:buNone/>
                      </a:pPr>
                      <a:r>
                        <a:rPr lang="en-IN" sz="1600" b="1">
                          <a:latin typeface="Times New Roman" panose="02020603050405020304" pitchFamily="18" charset="0"/>
                          <a:cs typeface="Times New Roman" panose="02020603050405020304" pitchFamily="18" charset="0"/>
                        </a:rPr>
                        <a:t>Timeline (Weeks)</a:t>
                      </a:r>
                      <a:endParaRPr lang="en-IN" sz="1600">
                        <a:latin typeface="Times New Roman" panose="02020603050405020304" pitchFamily="18" charset="0"/>
                        <a:cs typeface="Times New Roman" panose="02020603050405020304" pitchFamily="18" charset="0"/>
                      </a:endParaRPr>
                    </a:p>
                  </a:txBody>
                  <a:tcPr marL="80022" marR="80022" marT="40011" marB="40011" anchor="ctr"/>
                </a:tc>
                <a:extLst>
                  <a:ext uri="{0D108BD9-81ED-4DB2-BD59-A6C34878D82A}">
                    <a16:rowId xmlns:a16="http://schemas.microsoft.com/office/drawing/2014/main" val="2111042671"/>
                  </a:ext>
                </a:extLst>
              </a:tr>
              <a:tr h="1040283">
                <a:tc>
                  <a:txBody>
                    <a:bodyPr/>
                    <a:lstStyle/>
                    <a:p>
                      <a:pPr>
                        <a:buNone/>
                      </a:pPr>
                      <a:r>
                        <a:rPr lang="en-IN" sz="1600" b="1" dirty="0">
                          <a:latin typeface="Times New Roman" panose="02020603050405020304" pitchFamily="18" charset="0"/>
                          <a:cs typeface="Times New Roman" panose="02020603050405020304" pitchFamily="18" charset="0"/>
                        </a:rPr>
                        <a:t>M1: Data Preparation</a:t>
                      </a:r>
                      <a:endParaRPr lang="en-IN" sz="1600" dirty="0">
                        <a:latin typeface="Times New Roman" panose="02020603050405020304" pitchFamily="18" charset="0"/>
                        <a:cs typeface="Times New Roman" panose="02020603050405020304" pitchFamily="18" charset="0"/>
                      </a:endParaRPr>
                    </a:p>
                  </a:txBody>
                  <a:tcPr marL="80022" marR="80022" marT="40011" marB="40011" anchor="ctr"/>
                </a:tc>
                <a:tc>
                  <a:txBody>
                    <a:bodyPr/>
                    <a:lstStyle/>
                    <a:p>
                      <a:pPr>
                        <a:buNone/>
                      </a:pPr>
                      <a:r>
                        <a:rPr lang="en-US" sz="1600">
                          <a:latin typeface="Times New Roman" panose="02020603050405020304" pitchFamily="18" charset="0"/>
                          <a:cs typeface="Times New Roman" panose="02020603050405020304" pitchFamily="18" charset="0"/>
                        </a:rPr>
                        <a:t>Collect CAN datasets, preprocess (hex → numeric), balanced sampling</a:t>
                      </a:r>
                    </a:p>
                  </a:txBody>
                  <a:tcPr marL="80022" marR="80022" marT="40011" marB="40011" anchor="ctr"/>
                </a:tc>
                <a:tc>
                  <a:txBody>
                    <a:bodyPr/>
                    <a:lstStyle/>
                    <a:p>
                      <a:pPr>
                        <a:buNone/>
                      </a:pPr>
                      <a:r>
                        <a:rPr lang="en-IN" sz="1600">
                          <a:latin typeface="Times New Roman" panose="02020603050405020304" pitchFamily="18" charset="0"/>
                          <a:cs typeface="Times New Roman" panose="02020603050405020304" pitchFamily="18" charset="0"/>
                        </a:rPr>
                        <a:t>Cleaned, balanced dataset</a:t>
                      </a:r>
                    </a:p>
                  </a:txBody>
                  <a:tcPr marL="80022" marR="80022" marT="40011" marB="40011" anchor="ctr"/>
                </a:tc>
                <a:tc>
                  <a:txBody>
                    <a:bodyPr/>
                    <a:lstStyle/>
                    <a:p>
                      <a:pPr>
                        <a:buNone/>
                      </a:pPr>
                      <a:r>
                        <a:rPr lang="en-IN" sz="1600">
                          <a:latin typeface="Times New Roman" panose="02020603050405020304" pitchFamily="18" charset="0"/>
                          <a:cs typeface="Times New Roman" panose="02020603050405020304" pitchFamily="18" charset="0"/>
                        </a:rPr>
                        <a:t>Week 1–2</a:t>
                      </a:r>
                    </a:p>
                  </a:txBody>
                  <a:tcPr marL="80022" marR="80022" marT="40011" marB="40011" anchor="ctr"/>
                </a:tc>
                <a:extLst>
                  <a:ext uri="{0D108BD9-81ED-4DB2-BD59-A6C34878D82A}">
                    <a16:rowId xmlns:a16="http://schemas.microsoft.com/office/drawing/2014/main" val="3392135764"/>
                  </a:ext>
                </a:extLst>
              </a:tr>
              <a:tr h="800218">
                <a:tc>
                  <a:txBody>
                    <a:bodyPr/>
                    <a:lstStyle/>
                    <a:p>
                      <a:pPr>
                        <a:buNone/>
                      </a:pPr>
                      <a:r>
                        <a:rPr lang="en-IN" sz="1600" b="1">
                          <a:latin typeface="Times New Roman" panose="02020603050405020304" pitchFamily="18" charset="0"/>
                          <a:cs typeface="Times New Roman" panose="02020603050405020304" pitchFamily="18" charset="0"/>
                        </a:rPr>
                        <a:t>M2: ML Model Development</a:t>
                      </a:r>
                      <a:endParaRPr lang="en-IN" sz="1600">
                        <a:latin typeface="Times New Roman" panose="02020603050405020304" pitchFamily="18" charset="0"/>
                        <a:cs typeface="Times New Roman" panose="02020603050405020304" pitchFamily="18" charset="0"/>
                      </a:endParaRPr>
                    </a:p>
                  </a:txBody>
                  <a:tcPr marL="80022" marR="80022" marT="40011" marB="40011" anchor="ctr"/>
                </a:tc>
                <a:tc>
                  <a:txBody>
                    <a:bodyPr/>
                    <a:lstStyle/>
                    <a:p>
                      <a:pPr>
                        <a:buNone/>
                      </a:pPr>
                      <a:r>
                        <a:rPr lang="en-US" sz="1600" dirty="0">
                          <a:latin typeface="Times New Roman" panose="02020603050405020304" pitchFamily="18" charset="0"/>
                          <a:cs typeface="Times New Roman" panose="02020603050405020304" pitchFamily="18" charset="0"/>
                        </a:rPr>
                        <a:t>Train </a:t>
                      </a:r>
                      <a:r>
                        <a:rPr lang="en-US" sz="1600" dirty="0" err="1">
                          <a:latin typeface="Times New Roman" panose="02020603050405020304" pitchFamily="18" charset="0"/>
                          <a:cs typeface="Times New Roman" panose="02020603050405020304" pitchFamily="18" charset="0"/>
                        </a:rPr>
                        <a:t>LightGBM</a:t>
                      </a:r>
                      <a:r>
                        <a:rPr lang="en-US" sz="1600" dirty="0">
                          <a:latin typeface="Times New Roman" panose="02020603050405020304" pitchFamily="18" charset="0"/>
                          <a:cs typeface="Times New Roman" panose="02020603050405020304" pitchFamily="18" charset="0"/>
                        </a:rPr>
                        <a:t>, validate, save model + feature mapping</a:t>
                      </a:r>
                    </a:p>
                  </a:txBody>
                  <a:tcPr marL="80022" marR="80022" marT="40011" marB="40011" anchor="ctr"/>
                </a:tc>
                <a:tc>
                  <a:txBody>
                    <a:bodyPr/>
                    <a:lstStyle/>
                    <a:p>
                      <a:pPr>
                        <a:buNone/>
                      </a:pPr>
                      <a:r>
                        <a:rPr lang="en-IN" sz="1600">
                          <a:latin typeface="Times New Roman" panose="02020603050405020304" pitchFamily="18" charset="0"/>
                          <a:cs typeface="Times New Roman" panose="02020603050405020304" pitchFamily="18" charset="0"/>
                        </a:rPr>
                        <a:t>Trained model (~89% accuracy)</a:t>
                      </a:r>
                    </a:p>
                  </a:txBody>
                  <a:tcPr marL="80022" marR="80022" marT="40011" marB="40011" anchor="ctr"/>
                </a:tc>
                <a:tc>
                  <a:txBody>
                    <a:bodyPr/>
                    <a:lstStyle/>
                    <a:p>
                      <a:pPr>
                        <a:buNone/>
                      </a:pPr>
                      <a:r>
                        <a:rPr lang="en-IN" sz="1600">
                          <a:latin typeface="Times New Roman" panose="02020603050405020304" pitchFamily="18" charset="0"/>
                          <a:cs typeface="Times New Roman" panose="02020603050405020304" pitchFamily="18" charset="0"/>
                        </a:rPr>
                        <a:t>Week 3–4</a:t>
                      </a:r>
                    </a:p>
                  </a:txBody>
                  <a:tcPr marL="80022" marR="80022" marT="40011" marB="40011" anchor="ctr"/>
                </a:tc>
                <a:extLst>
                  <a:ext uri="{0D108BD9-81ED-4DB2-BD59-A6C34878D82A}">
                    <a16:rowId xmlns:a16="http://schemas.microsoft.com/office/drawing/2014/main" val="2019459645"/>
                  </a:ext>
                </a:extLst>
              </a:tr>
              <a:tr h="800218">
                <a:tc>
                  <a:txBody>
                    <a:bodyPr/>
                    <a:lstStyle/>
                    <a:p>
                      <a:pPr>
                        <a:buNone/>
                      </a:pPr>
                      <a:r>
                        <a:rPr lang="en-IN" sz="1600" b="1">
                          <a:latin typeface="Times New Roman" panose="02020603050405020304" pitchFamily="18" charset="0"/>
                          <a:cs typeface="Times New Roman" panose="02020603050405020304" pitchFamily="18" charset="0"/>
                        </a:rPr>
                        <a:t>M3: Hardware Integration</a:t>
                      </a:r>
                      <a:endParaRPr lang="en-IN" sz="1600">
                        <a:latin typeface="Times New Roman" panose="02020603050405020304" pitchFamily="18" charset="0"/>
                        <a:cs typeface="Times New Roman" panose="02020603050405020304" pitchFamily="18" charset="0"/>
                      </a:endParaRPr>
                    </a:p>
                  </a:txBody>
                  <a:tcPr marL="80022" marR="80022" marT="40011" marB="40011" anchor="ctr"/>
                </a:tc>
                <a:tc>
                  <a:txBody>
                    <a:bodyPr/>
                    <a:lstStyle/>
                    <a:p>
                      <a:pPr>
                        <a:buNone/>
                      </a:pPr>
                      <a:r>
                        <a:rPr lang="en-IN" sz="1600">
                          <a:latin typeface="Times New Roman" panose="02020603050405020304" pitchFamily="18" charset="0"/>
                          <a:cs typeface="Times New Roman" panose="02020603050405020304" pitchFamily="18" charset="0"/>
                        </a:rPr>
                        <a:t>Setup Raspberry Pi, MCP2515 CAN modules, deploy model</a:t>
                      </a:r>
                    </a:p>
                  </a:txBody>
                  <a:tcPr marL="80022" marR="80022" marT="40011" marB="40011" anchor="ctr"/>
                </a:tc>
                <a:tc>
                  <a:txBody>
                    <a:bodyPr/>
                    <a:lstStyle/>
                    <a:p>
                      <a:pPr>
                        <a:buNone/>
                      </a:pPr>
                      <a:r>
                        <a:rPr lang="en-US" sz="1600">
                          <a:latin typeface="Times New Roman" panose="02020603050405020304" pitchFamily="18" charset="0"/>
                          <a:cs typeface="Times New Roman" panose="02020603050405020304" pitchFamily="18" charset="0"/>
                        </a:rPr>
                        <a:t>Raspberry Pi + CAN bus ready</a:t>
                      </a:r>
                    </a:p>
                  </a:txBody>
                  <a:tcPr marL="80022" marR="80022" marT="40011" marB="40011" anchor="ctr"/>
                </a:tc>
                <a:tc>
                  <a:txBody>
                    <a:bodyPr/>
                    <a:lstStyle/>
                    <a:p>
                      <a:pPr>
                        <a:buNone/>
                      </a:pPr>
                      <a:r>
                        <a:rPr lang="en-IN" sz="1600">
                          <a:latin typeface="Times New Roman" panose="02020603050405020304" pitchFamily="18" charset="0"/>
                          <a:cs typeface="Times New Roman" panose="02020603050405020304" pitchFamily="18" charset="0"/>
                        </a:rPr>
                        <a:t>Week 5</a:t>
                      </a:r>
                    </a:p>
                  </a:txBody>
                  <a:tcPr marL="80022" marR="80022" marT="40011" marB="40011" anchor="ctr"/>
                </a:tc>
                <a:extLst>
                  <a:ext uri="{0D108BD9-81ED-4DB2-BD59-A6C34878D82A}">
                    <a16:rowId xmlns:a16="http://schemas.microsoft.com/office/drawing/2014/main" val="3396413175"/>
                  </a:ext>
                </a:extLst>
              </a:tr>
              <a:tr h="800218">
                <a:tc>
                  <a:txBody>
                    <a:bodyPr/>
                    <a:lstStyle/>
                    <a:p>
                      <a:pPr>
                        <a:buNone/>
                      </a:pPr>
                      <a:r>
                        <a:rPr lang="en-IN" sz="1600" b="1" dirty="0">
                          <a:latin typeface="Times New Roman" panose="02020603050405020304" pitchFamily="18" charset="0"/>
                          <a:cs typeface="Times New Roman" panose="02020603050405020304" pitchFamily="18" charset="0"/>
                        </a:rPr>
                        <a:t>M4: Testing &amp; Validation</a:t>
                      </a:r>
                      <a:endParaRPr lang="en-IN" sz="1600" dirty="0">
                        <a:latin typeface="Times New Roman" panose="02020603050405020304" pitchFamily="18" charset="0"/>
                        <a:cs typeface="Times New Roman" panose="02020603050405020304" pitchFamily="18" charset="0"/>
                      </a:endParaRPr>
                    </a:p>
                  </a:txBody>
                  <a:tcPr marL="80022" marR="80022" marT="40011" marB="40011" anchor="ctr"/>
                </a:tc>
                <a:tc>
                  <a:txBody>
                    <a:bodyPr/>
                    <a:lstStyle/>
                    <a:p>
                      <a:pPr>
                        <a:buNone/>
                      </a:pPr>
                      <a:r>
                        <a:rPr lang="en-US" sz="1600" dirty="0">
                          <a:latin typeface="Times New Roman" panose="02020603050405020304" pitchFamily="18" charset="0"/>
                          <a:cs typeface="Times New Roman" panose="02020603050405020304" pitchFamily="18" charset="0"/>
                        </a:rPr>
                        <a:t>Test with real CAN traffic</a:t>
                      </a:r>
                    </a:p>
                  </a:txBody>
                  <a:tcPr marL="80022" marR="80022" marT="40011" marB="40011" anchor="ctr"/>
                </a:tc>
                <a:tc>
                  <a:txBody>
                    <a:bodyPr/>
                    <a:lstStyle/>
                    <a:p>
                      <a:pPr>
                        <a:buNone/>
                      </a:pPr>
                      <a:r>
                        <a:rPr lang="en-IN" sz="1600">
                          <a:latin typeface="Times New Roman" panose="02020603050405020304" pitchFamily="18" charset="0"/>
                          <a:cs typeface="Times New Roman" panose="02020603050405020304" pitchFamily="18" charset="0"/>
                        </a:rPr>
                        <a:t>Verified and stable prototype</a:t>
                      </a:r>
                    </a:p>
                  </a:txBody>
                  <a:tcPr marL="80022" marR="80022" marT="40011" marB="40011" anchor="ctr"/>
                </a:tc>
                <a:tc>
                  <a:txBody>
                    <a:bodyPr/>
                    <a:lstStyle/>
                    <a:p>
                      <a:pPr>
                        <a:buNone/>
                      </a:pPr>
                      <a:r>
                        <a:rPr lang="en-IN" sz="1600">
                          <a:latin typeface="Times New Roman" panose="02020603050405020304" pitchFamily="18" charset="0"/>
                          <a:cs typeface="Times New Roman" panose="02020603050405020304" pitchFamily="18" charset="0"/>
                        </a:rPr>
                        <a:t>Week 6</a:t>
                      </a:r>
                    </a:p>
                  </a:txBody>
                  <a:tcPr marL="80022" marR="80022" marT="40011" marB="40011" anchor="ctr"/>
                </a:tc>
                <a:extLst>
                  <a:ext uri="{0D108BD9-81ED-4DB2-BD59-A6C34878D82A}">
                    <a16:rowId xmlns:a16="http://schemas.microsoft.com/office/drawing/2014/main" val="3082812538"/>
                  </a:ext>
                </a:extLst>
              </a:tr>
              <a:tr h="560152">
                <a:tc>
                  <a:txBody>
                    <a:bodyPr/>
                    <a:lstStyle/>
                    <a:p>
                      <a:pPr>
                        <a:buNone/>
                      </a:pPr>
                      <a:r>
                        <a:rPr lang="en-IN" sz="1600" b="1" dirty="0">
                          <a:latin typeface="Times New Roman" panose="02020603050405020304" pitchFamily="18" charset="0"/>
                          <a:cs typeface="Times New Roman" panose="02020603050405020304" pitchFamily="18" charset="0"/>
                        </a:rPr>
                        <a:t>M5: Documentation &amp; Demo</a:t>
                      </a:r>
                      <a:endParaRPr lang="en-IN" sz="1600" dirty="0">
                        <a:latin typeface="Times New Roman" panose="02020603050405020304" pitchFamily="18" charset="0"/>
                        <a:cs typeface="Times New Roman" panose="02020603050405020304" pitchFamily="18" charset="0"/>
                      </a:endParaRPr>
                    </a:p>
                  </a:txBody>
                  <a:tcPr marL="80022" marR="80022" marT="40011" marB="40011" anchor="ctr"/>
                </a:tc>
                <a:tc>
                  <a:txBody>
                    <a:bodyPr/>
                    <a:lstStyle/>
                    <a:p>
                      <a:pPr>
                        <a:buNone/>
                      </a:pPr>
                      <a:r>
                        <a:rPr lang="en-IN" sz="1600" dirty="0">
                          <a:latin typeface="Times New Roman" panose="02020603050405020304" pitchFamily="18" charset="0"/>
                          <a:cs typeface="Times New Roman" panose="02020603050405020304" pitchFamily="18" charset="0"/>
                        </a:rPr>
                        <a:t>Prepare demo video, final presentation</a:t>
                      </a:r>
                    </a:p>
                  </a:txBody>
                  <a:tcPr marL="80022" marR="80022" marT="40011" marB="40011" anchor="ctr"/>
                </a:tc>
                <a:tc>
                  <a:txBody>
                    <a:bodyPr/>
                    <a:lstStyle/>
                    <a:p>
                      <a:pPr>
                        <a:buNone/>
                      </a:pPr>
                      <a:r>
                        <a:rPr lang="en-IN" sz="1600">
                          <a:latin typeface="Times New Roman" panose="02020603050405020304" pitchFamily="18" charset="0"/>
                          <a:cs typeface="Times New Roman" panose="02020603050405020304" pitchFamily="18" charset="0"/>
                        </a:rPr>
                        <a:t>Hackathon-ready prototype &amp; report</a:t>
                      </a:r>
                    </a:p>
                  </a:txBody>
                  <a:tcPr marL="80022" marR="80022" marT="40011" marB="40011" anchor="ctr"/>
                </a:tc>
                <a:tc>
                  <a:txBody>
                    <a:bodyPr/>
                    <a:lstStyle/>
                    <a:p>
                      <a:pPr>
                        <a:buNone/>
                      </a:pPr>
                      <a:r>
                        <a:rPr lang="en-IN" sz="1600" dirty="0">
                          <a:latin typeface="Times New Roman" panose="02020603050405020304" pitchFamily="18" charset="0"/>
                          <a:cs typeface="Times New Roman" panose="02020603050405020304" pitchFamily="18" charset="0"/>
                        </a:rPr>
                        <a:t>Week 7</a:t>
                      </a:r>
                    </a:p>
                  </a:txBody>
                  <a:tcPr marL="80022" marR="80022" marT="40011" marB="40011" anchor="ctr"/>
                </a:tc>
                <a:extLst>
                  <a:ext uri="{0D108BD9-81ED-4DB2-BD59-A6C34878D82A}">
                    <a16:rowId xmlns:a16="http://schemas.microsoft.com/office/drawing/2014/main" val="1994398376"/>
                  </a:ext>
                </a:extLst>
              </a:tr>
            </a:tbl>
          </a:graphicData>
        </a:graphic>
      </p:graphicFrame>
    </p:spTree>
    <p:extLst>
      <p:ext uri="{BB962C8B-B14F-4D97-AF65-F5344CB8AC3E}">
        <p14:creationId xmlns:p14="http://schemas.microsoft.com/office/powerpoint/2010/main" val="182108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1D498-3C1D-A31D-1987-B3009DFD7E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53AE8C-D541-A0FA-4457-5F55F8F4A00A}"/>
              </a:ext>
            </a:extLst>
          </p:cNvPr>
          <p:cNvSpPr txBox="1"/>
          <p:nvPr/>
        </p:nvSpPr>
        <p:spPr>
          <a:xfrm>
            <a:off x="300188" y="450174"/>
            <a:ext cx="11591624" cy="523220"/>
          </a:xfrm>
          <a:prstGeom prst="rect">
            <a:avLst/>
          </a:prstGeom>
          <a:noFill/>
        </p:spPr>
        <p:txBody>
          <a:bodyPr wrap="square" rtlCol="0">
            <a:spAutoFit/>
          </a:bodyPr>
          <a:lstStyle/>
          <a:p>
            <a:r>
              <a:rPr lang="en-US" sz="2800" dirty="0">
                <a:solidFill>
                  <a:schemeClr val="tx2"/>
                </a:solidFill>
                <a:latin typeface="Times New Roman" panose="02020603050405020304" pitchFamily="18" charset="0"/>
                <a:cs typeface="Times New Roman" panose="02020603050405020304" pitchFamily="18" charset="0"/>
              </a:rPr>
              <a:t>Future Enhancements</a:t>
            </a:r>
          </a:p>
        </p:txBody>
      </p:sp>
      <p:sp>
        <p:nvSpPr>
          <p:cNvPr id="3" name="TextBox 2">
            <a:extLst>
              <a:ext uri="{FF2B5EF4-FFF2-40B4-BE49-F238E27FC236}">
                <a16:creationId xmlns:a16="http://schemas.microsoft.com/office/drawing/2014/main" id="{2EF2F9A0-6F6D-7066-00A4-0D450597DD72}"/>
              </a:ext>
            </a:extLst>
          </p:cNvPr>
          <p:cNvSpPr txBox="1"/>
          <p:nvPr/>
        </p:nvSpPr>
        <p:spPr>
          <a:xfrm>
            <a:off x="167148" y="973394"/>
            <a:ext cx="11071122" cy="6001643"/>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Zero-day Attacks: Extend anomaly-based detection + continuous retraining to capture unknown threats.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Dashboard: Interactive dashboard for engineers to monitor live CAN traffic &amp; alerts.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Dataset Drift: Regular retraining to handle evolving CAN traffic &amp; attack patterns.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Compliance: Plan to align with ISO/SAE 21434 &amp; UNECE WP.29 cybersecurity standards.</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Comprehensive Attack Coverage: Expand detection to all known CAN attack types, including spoofing, replay, fuzzing, and emerging threats, ensuring robust vehicle security.</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Edge-Optimized ML Deployment: Apply model pruning, quantization, or lightweight ensembles to achieve faster inference and lower power usage on embedded devices.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Real-Time Interactive Dashboard: Develop a visual, user-friendly interface that shows live CAN traffic, detected anomalies, and trend analytics for engineers and operators.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Over-the-Air (OTA) Updates: Implement remote model updates and retraining, keeping vehicles continuously protected against new and evolving attacks.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Explainable &amp; Actionable Insights: Enhance interpretability by mapping anomalies to specific CAN signals, supporting quick troubleshooting, safety audits, and regulatory compliance.</a:t>
            </a: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2733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453EF3-1427-17B0-A7DF-D1C4D8CADC7B}"/>
              </a:ext>
            </a:extLst>
          </p:cNvPr>
          <p:cNvSpPr txBox="1"/>
          <p:nvPr/>
        </p:nvSpPr>
        <p:spPr>
          <a:xfrm>
            <a:off x="257476" y="562841"/>
            <a:ext cx="11591624" cy="523220"/>
          </a:xfrm>
          <a:prstGeom prst="rect">
            <a:avLst/>
          </a:prstGeom>
          <a:noFill/>
        </p:spPr>
        <p:txBody>
          <a:bodyPr wrap="square" rtlCol="0">
            <a:spAutoFit/>
          </a:bodyPr>
          <a:lstStyle/>
          <a:p>
            <a:r>
              <a:rPr lang="en-US" sz="2800" dirty="0">
                <a:solidFill>
                  <a:schemeClr val="tx2"/>
                </a:solidFill>
                <a:latin typeface="Times New Roman" panose="02020603050405020304" pitchFamily="18" charset="0"/>
                <a:cs typeface="Times New Roman" panose="02020603050405020304" pitchFamily="18" charset="0"/>
              </a:rPr>
              <a:t>Stage 2 Presentation content</a:t>
            </a:r>
          </a:p>
        </p:txBody>
      </p:sp>
      <p:sp>
        <p:nvSpPr>
          <p:cNvPr id="2" name="Slide Number Placeholder 2">
            <a:extLst>
              <a:ext uri="{FF2B5EF4-FFF2-40B4-BE49-F238E27FC236}">
                <a16:creationId xmlns:a16="http://schemas.microsoft.com/office/drawing/2014/main" id="{48C4050A-E9A9-9CAC-A080-E73824943150}"/>
              </a:ext>
            </a:extLst>
          </p:cNvPr>
          <p:cNvSpPr>
            <a:spLocks noGrp="1"/>
          </p:cNvSpPr>
          <p:nvPr>
            <p:ph type="sldNum" sz="quarter" idx="10"/>
          </p:nvPr>
        </p:nvSpPr>
        <p:spPr>
          <a:xfrm>
            <a:off x="1" y="6356350"/>
            <a:ext cx="491300" cy="365125"/>
          </a:xfrm>
        </p:spPr>
        <p:txBody>
          <a:bodyPr/>
          <a:lstStyle/>
          <a:p>
            <a:fld id="{C4B1DB5C-CBD1-46F1-83D6-F5AA23577CB7}" type="slidenum">
              <a:rPr lang="en-GB" smtClean="0"/>
              <a:pPr/>
              <a:t>2</a:t>
            </a:fld>
            <a:endParaRPr lang="en-GB"/>
          </a:p>
        </p:txBody>
      </p:sp>
      <p:sp>
        <p:nvSpPr>
          <p:cNvPr id="6" name="TextBox 5">
            <a:extLst>
              <a:ext uri="{FF2B5EF4-FFF2-40B4-BE49-F238E27FC236}">
                <a16:creationId xmlns:a16="http://schemas.microsoft.com/office/drawing/2014/main" id="{89DB25E7-FBB5-6FCD-0938-0F5A1A12B8CA}"/>
              </a:ext>
            </a:extLst>
          </p:cNvPr>
          <p:cNvSpPr txBox="1"/>
          <p:nvPr/>
        </p:nvSpPr>
        <p:spPr>
          <a:xfrm>
            <a:off x="257476" y="1162373"/>
            <a:ext cx="11860633" cy="4785541"/>
          </a:xfrm>
          <a:prstGeom prst="rect">
            <a:avLst/>
          </a:prstGeom>
          <a:noFill/>
        </p:spPr>
        <p:txBody>
          <a:bodyPr wrap="square">
            <a:spAutoFit/>
          </a:bodyPr>
          <a:lstStyle/>
          <a:p>
            <a:pPr algn="l">
              <a:lnSpc>
                <a:spcPts val="2300"/>
              </a:lnSpc>
            </a:pPr>
            <a:r>
              <a:rPr lang="en-US" sz="1600" b="0" i="0" dirty="0">
                <a:solidFill>
                  <a:srgbClr val="000000"/>
                </a:solidFill>
                <a:effectLst/>
                <a:latin typeface="Times New Roman" panose="02020603050405020304" pitchFamily="18" charset="0"/>
                <a:cs typeface="Times New Roman" panose="02020603050405020304" pitchFamily="18" charset="0"/>
              </a:rPr>
              <a:t>The supporting presentation must cover dedicated slides on the below content:</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Problem Statement</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Objective and Approach</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Solution Overview</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Solution Architecture</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Challenges Faced</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Technical Implementation</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Code Contributions i.e. </a:t>
            </a:r>
            <a:r>
              <a:rPr lang="en-US" sz="1600" dirty="0">
                <a:latin typeface="Times New Roman" panose="02020603050405020304" pitchFamily="18" charset="0"/>
                <a:cs typeface="Times New Roman" panose="02020603050405020304" pitchFamily="18" charset="0"/>
              </a:rPr>
              <a:t>custom algorithms, machine learning models, and integrations unique to your project.</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Results and Achievements</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Demonstration video </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Link to access the source code</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Future Enhancements that the team has planned for stage-3 Final demo day round</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Project Plan for POC completion by stage-3 Final demo day round in Jan-25</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197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EAF7B-B059-7A4E-6A5F-DB2F3D0681C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C4A1C8-75DB-9C49-A85B-F279270A6008}"/>
              </a:ext>
            </a:extLst>
          </p:cNvPr>
          <p:cNvSpPr txBox="1"/>
          <p:nvPr/>
        </p:nvSpPr>
        <p:spPr>
          <a:xfrm>
            <a:off x="129656" y="729990"/>
            <a:ext cx="11591624" cy="523220"/>
          </a:xfrm>
          <a:prstGeom prst="rect">
            <a:avLst/>
          </a:prstGeom>
          <a:noFill/>
        </p:spPr>
        <p:txBody>
          <a:bodyPr wrap="square" rtlCol="0">
            <a:spAutoFit/>
          </a:bodyPr>
          <a:lstStyle/>
          <a:p>
            <a:r>
              <a:rPr lang="en-IN" sz="2800" dirty="0">
                <a:solidFill>
                  <a:schemeClr val="tx2"/>
                </a:solidFill>
                <a:latin typeface="Times New Roman" panose="02020603050405020304" pitchFamily="18" charset="0"/>
                <a:cs typeface="Times New Roman" panose="02020603050405020304" pitchFamily="18" charset="0"/>
              </a:rPr>
              <a:t>References </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A81B91-DF0B-9DC2-EE41-ADABCD923CCC}"/>
              </a:ext>
            </a:extLst>
          </p:cNvPr>
          <p:cNvSpPr txBox="1"/>
          <p:nvPr/>
        </p:nvSpPr>
        <p:spPr>
          <a:xfrm>
            <a:off x="129656" y="1425677"/>
            <a:ext cx="11591624" cy="1477328"/>
          </a:xfrm>
          <a:prstGeom prst="rect">
            <a:avLst/>
          </a:prstGeom>
          <a:noFill/>
        </p:spPr>
        <p:txBody>
          <a:bodyPr wrap="square" rtlCol="0">
            <a:spAutoFit/>
          </a:bodyPr>
          <a:lstStyle/>
          <a:p>
            <a:r>
              <a:rPr lang="en-IN" dirty="0"/>
              <a:t>https://www.kaggle.com/datasets/pranavjha24/car-hacking-dataset</a:t>
            </a:r>
          </a:p>
          <a:p>
            <a:endParaRPr lang="en-IN" dirty="0"/>
          </a:p>
          <a:p>
            <a:r>
              <a:rPr lang="en-IN" dirty="0"/>
              <a:t>https://data.dtu.dk/articles/dataset/can-train-and-test/24805533?file=43632393</a:t>
            </a:r>
          </a:p>
          <a:p>
            <a:endParaRPr lang="en-IN" dirty="0"/>
          </a:p>
          <a:p>
            <a:r>
              <a:rPr lang="en-IN" dirty="0"/>
              <a:t>https://arxiv.org/pdf/2406.16369</a:t>
            </a:r>
          </a:p>
        </p:txBody>
      </p:sp>
    </p:spTree>
    <p:extLst>
      <p:ext uri="{BB962C8B-B14F-4D97-AF65-F5344CB8AC3E}">
        <p14:creationId xmlns:p14="http://schemas.microsoft.com/office/powerpoint/2010/main" val="640131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B2F1D-2CDE-ED12-FED6-9F5E6EB6169F}"/>
              </a:ext>
            </a:extLst>
          </p:cNvPr>
          <p:cNvSpPr txBox="1"/>
          <p:nvPr/>
        </p:nvSpPr>
        <p:spPr>
          <a:xfrm>
            <a:off x="3805083" y="2828835"/>
            <a:ext cx="9212826" cy="1200329"/>
          </a:xfrm>
          <a:prstGeom prst="rect">
            <a:avLst/>
          </a:prstGeom>
          <a:noFill/>
        </p:spPr>
        <p:txBody>
          <a:bodyPr wrap="square" rtlCol="0">
            <a:spAutoFit/>
          </a:bodyPr>
          <a:lstStyle/>
          <a:p>
            <a:r>
              <a:rPr lang="en-IN" sz="7200" i="1" dirty="0">
                <a:solidFill>
                  <a:schemeClr val="bg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929012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698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986DE9-63E8-1335-69E3-0FDA5831B9E9}"/>
              </a:ext>
            </a:extLst>
          </p:cNvPr>
          <p:cNvSpPr txBox="1"/>
          <p:nvPr/>
        </p:nvSpPr>
        <p:spPr>
          <a:xfrm>
            <a:off x="353961" y="1111045"/>
            <a:ext cx="8219768" cy="2308324"/>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Project Files Drive Link </a:t>
            </a:r>
          </a:p>
          <a:p>
            <a:endParaRPr lang="en-IN" dirty="0">
              <a:latin typeface="Times New Roman" panose="02020603050405020304" pitchFamily="18" charset="0"/>
              <a:cs typeface="Times New Roman" panose="02020603050405020304" pitchFamily="18" charset="0"/>
            </a:endParaRPr>
          </a:p>
          <a:p>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https://drive.google.com/drive/folders/1B6GFFRcgSWO9qqG1XBIsJTN1gFjTVmCj?usp=sharing</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1670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C2F58-1FF8-8DC2-E664-2489E03ADF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33855-C1A1-B0BD-8B46-CDEA5A0AE49D}"/>
              </a:ext>
            </a:extLst>
          </p:cNvPr>
          <p:cNvSpPr txBox="1"/>
          <p:nvPr/>
        </p:nvSpPr>
        <p:spPr>
          <a:xfrm>
            <a:off x="257476" y="562841"/>
            <a:ext cx="11591624" cy="523220"/>
          </a:xfrm>
          <a:prstGeom prst="rect">
            <a:avLst/>
          </a:prstGeom>
          <a:noFill/>
        </p:spPr>
        <p:txBody>
          <a:bodyPr wrap="square" rtlCol="0">
            <a:spAutoFit/>
          </a:bodyPr>
          <a:lstStyle/>
          <a:p>
            <a:r>
              <a:rPr lang="en-US" sz="2800" dirty="0">
                <a:latin typeface="Book Antiqua" panose="02040602050305030304" pitchFamily="18" charset="0"/>
              </a:rPr>
              <a:t>Introduction</a:t>
            </a:r>
          </a:p>
        </p:txBody>
      </p:sp>
      <p:pic>
        <p:nvPicPr>
          <p:cNvPr id="1026" name="Picture 2" descr="Koneru Lakshmaiah Education Foundation University (K L College of  Engineering) | Vaddeswaram, India">
            <a:extLst>
              <a:ext uri="{FF2B5EF4-FFF2-40B4-BE49-F238E27FC236}">
                <a16:creationId xmlns:a16="http://schemas.microsoft.com/office/drawing/2014/main" id="{A53C9A92-8E0E-4C6B-5E91-CC3DF9EF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6243" y="562841"/>
            <a:ext cx="1716052" cy="665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DAC5D4-0530-BDCE-7FBF-29BEDF289FD1}"/>
              </a:ext>
            </a:extLst>
          </p:cNvPr>
          <p:cNvSpPr txBox="1"/>
          <p:nvPr/>
        </p:nvSpPr>
        <p:spPr>
          <a:xfrm>
            <a:off x="257476" y="1740609"/>
            <a:ext cx="4090219"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Mentor Name : Dr. AV Prabu </a:t>
            </a:r>
            <a:r>
              <a:rPr lang="en-IN" sz="1600" dirty="0">
                <a:latin typeface="Times New Roman" panose="02020603050405020304" pitchFamily="18" charset="0"/>
                <a:cs typeface="Times New Roman" panose="02020603050405020304" pitchFamily="18" charset="0"/>
              </a:rPr>
              <a:t>sir</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BDFC044-2278-13A3-18FC-5834AB3867B5}"/>
              </a:ext>
            </a:extLst>
          </p:cNvPr>
          <p:cNvSpPr txBox="1"/>
          <p:nvPr/>
        </p:nvSpPr>
        <p:spPr>
          <a:xfrm>
            <a:off x="257476" y="1228669"/>
            <a:ext cx="3372465" cy="369332"/>
          </a:xfrm>
          <a:prstGeom prst="rect">
            <a:avLst/>
          </a:prstGeom>
          <a:noFill/>
        </p:spPr>
        <p:txBody>
          <a:bodyPr wrap="square" rtlCol="0">
            <a:spAutoFit/>
          </a:bodyPr>
          <a:lstStyle/>
          <a:p>
            <a:r>
              <a:rPr lang="en-US" dirty="0">
                <a:solidFill>
                  <a:srgbClr val="374151"/>
                </a:solidFill>
                <a:latin typeface="Times New Roman" panose="02020603050405020304" pitchFamily="18" charset="0"/>
                <a:cs typeface="Times New Roman" panose="02020603050405020304" pitchFamily="18" charset="0"/>
              </a:rPr>
              <a:t>Team Name</a:t>
            </a:r>
            <a:r>
              <a:rPr lang="en-IN" dirty="0">
                <a:solidFill>
                  <a:srgbClr val="374151"/>
                </a:solidFill>
                <a:latin typeface="Times New Roman" panose="02020603050405020304" pitchFamily="18" charset="0"/>
                <a:cs typeface="Times New Roman" panose="02020603050405020304" pitchFamily="18" charset="0"/>
              </a:rPr>
              <a:t> : Code on Chip</a:t>
            </a:r>
            <a:endParaRPr lang="en-US" dirty="0">
              <a:solidFill>
                <a:srgbClr val="37415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73FA810D-35B2-C45D-E1DA-B2C982C3CCB0}"/>
              </a:ext>
            </a:extLst>
          </p:cNvPr>
          <p:cNvGraphicFramePr>
            <a:graphicFrameLocks noGrp="1"/>
          </p:cNvGraphicFramePr>
          <p:nvPr>
            <p:extLst>
              <p:ext uri="{D42A27DB-BD31-4B8C-83A1-F6EECF244321}">
                <p14:modId xmlns:p14="http://schemas.microsoft.com/office/powerpoint/2010/main" val="2261645275"/>
              </p:ext>
            </p:extLst>
          </p:nvPr>
        </p:nvGraphicFramePr>
        <p:xfrm>
          <a:off x="264751" y="2462818"/>
          <a:ext cx="10363919" cy="3583024"/>
        </p:xfrm>
        <a:graphic>
          <a:graphicData uri="http://schemas.openxmlformats.org/drawingml/2006/table">
            <a:tbl>
              <a:tblPr firstRow="1" bandRow="1">
                <a:tableStyleId>{5940675A-B579-460E-94D1-54222C63F5DA}</a:tableStyleId>
              </a:tblPr>
              <a:tblGrid>
                <a:gridCol w="3609159">
                  <a:extLst>
                    <a:ext uri="{9D8B030D-6E8A-4147-A177-3AD203B41FA5}">
                      <a16:colId xmlns:a16="http://schemas.microsoft.com/office/drawing/2014/main" val="855464468"/>
                    </a:ext>
                  </a:extLst>
                </a:gridCol>
                <a:gridCol w="3578942">
                  <a:extLst>
                    <a:ext uri="{9D8B030D-6E8A-4147-A177-3AD203B41FA5}">
                      <a16:colId xmlns:a16="http://schemas.microsoft.com/office/drawing/2014/main" val="768008743"/>
                    </a:ext>
                  </a:extLst>
                </a:gridCol>
                <a:gridCol w="3175818">
                  <a:extLst>
                    <a:ext uri="{9D8B030D-6E8A-4147-A177-3AD203B41FA5}">
                      <a16:colId xmlns:a16="http://schemas.microsoft.com/office/drawing/2014/main" val="288040900"/>
                    </a:ext>
                  </a:extLst>
                </a:gridCol>
              </a:tblGrid>
              <a:tr h="602172">
                <a:tc>
                  <a:txBody>
                    <a:bodyPr/>
                    <a:lstStyle/>
                    <a:p>
                      <a:r>
                        <a:rPr lang="en-IN" sz="1600" dirty="0">
                          <a:latin typeface="Times New Roman" panose="02020603050405020304" pitchFamily="18" charset="0"/>
                          <a:cs typeface="Times New Roman" panose="02020603050405020304" pitchFamily="18" charset="0"/>
                        </a:rPr>
                        <a:t>Teams members Name</a:t>
                      </a:r>
                    </a:p>
                  </a:txBody>
                  <a:tcPr/>
                </a:tc>
                <a:tc>
                  <a:txBody>
                    <a:bodyPr/>
                    <a:lstStyle/>
                    <a:p>
                      <a:r>
                        <a:rPr lang="en-IN" sz="1600" dirty="0">
                          <a:latin typeface="Times New Roman" panose="02020603050405020304" pitchFamily="18" charset="0"/>
                          <a:cs typeface="Times New Roman" panose="02020603050405020304" pitchFamily="18" charset="0"/>
                        </a:rPr>
                        <a:t>Roles</a:t>
                      </a:r>
                    </a:p>
                  </a:txBody>
                  <a:tcPr/>
                </a:tc>
                <a:tc>
                  <a:txBody>
                    <a:bodyPr/>
                    <a:lstStyle/>
                    <a:p>
                      <a:r>
                        <a:rPr lang="en-IN" sz="1600" dirty="0"/>
                        <a:t>Contribution</a:t>
                      </a:r>
                    </a:p>
                    <a:p>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97458616"/>
                  </a:ext>
                </a:extLst>
              </a:tr>
              <a:tr h="938214">
                <a:tc>
                  <a:txBody>
                    <a:bodyPr/>
                    <a:lstStyle/>
                    <a:p>
                      <a:r>
                        <a:rPr lang="en-IN" sz="1600" dirty="0">
                          <a:latin typeface="Times New Roman" panose="02020603050405020304" pitchFamily="18" charset="0"/>
                          <a:cs typeface="Times New Roman" panose="02020603050405020304" pitchFamily="18" charset="0"/>
                        </a:rPr>
                        <a:t>Nag Aditya </a:t>
                      </a:r>
                      <a:r>
                        <a:rPr lang="en-IN" sz="1600" dirty="0" err="1">
                          <a:latin typeface="Times New Roman" panose="02020603050405020304" pitchFamily="18" charset="0"/>
                          <a:cs typeface="Times New Roman" panose="02020603050405020304" pitchFamily="18" charset="0"/>
                        </a:rPr>
                        <a:t>Redboina</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Hardware and Data analysis, ML model documentation</a:t>
                      </a:r>
                    </a:p>
                  </a:txBody>
                  <a:tcPr/>
                </a:tc>
                <a:tc>
                  <a:txBody>
                    <a:bodyPr/>
                    <a:lstStyle/>
                    <a:p>
                      <a:r>
                        <a:rPr lang="en-US" sz="1600" dirty="0">
                          <a:latin typeface="Times New Roman" panose="02020603050405020304" pitchFamily="18" charset="0"/>
                          <a:cs typeface="Times New Roman" panose="02020603050405020304" pitchFamily="18" charset="0"/>
                        </a:rPr>
                        <a:t>Hardware integration and worked on data analysis for model training and evaluation.</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2406663"/>
                  </a:ext>
                </a:extLst>
              </a:tr>
              <a:tr h="1219678">
                <a:tc>
                  <a:txBody>
                    <a:bodyPr/>
                    <a:lstStyle/>
                    <a:p>
                      <a:r>
                        <a:rPr lang="en-US" sz="1600" kern="1200" dirty="0">
                          <a:solidFill>
                            <a:srgbClr val="374151"/>
                          </a:solidFill>
                          <a:latin typeface="Times New Roman" panose="02020603050405020304" pitchFamily="18" charset="0"/>
                          <a:ea typeface="+mn-ea"/>
                          <a:cs typeface="Times New Roman" panose="02020603050405020304" pitchFamily="18" charset="0"/>
                        </a:rPr>
                        <a:t>K Ranga Nitheesh Kumar Reddy </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ML model and Preprocessing the dataset , hardware integration </a:t>
                      </a:r>
                    </a:p>
                  </a:txBody>
                  <a:tcPr/>
                </a:tc>
                <a:tc>
                  <a:txBody>
                    <a:bodyPr/>
                    <a:lstStyle/>
                    <a:p>
                      <a:r>
                        <a:rPr lang="en-US" sz="1600" dirty="0">
                          <a:latin typeface="Times New Roman" panose="02020603050405020304" pitchFamily="18" charset="0"/>
                          <a:cs typeface="Times New Roman" panose="02020603050405020304" pitchFamily="18" charset="0"/>
                        </a:rPr>
                        <a:t>Handled ML model development and preprocessing; worked on model training, data cleaning, and integration with CAN hardware.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164455"/>
                  </a:ext>
                </a:extLst>
              </a:tr>
              <a:tr h="715802">
                <a:tc>
                  <a:txBody>
                    <a:bodyPr/>
                    <a:lstStyle/>
                    <a:p>
                      <a:r>
                        <a:rPr lang="en-US" sz="1600" b="0" i="0" kern="1200" dirty="0">
                          <a:solidFill>
                            <a:srgbClr val="374151"/>
                          </a:solidFill>
                          <a:effectLst/>
                          <a:latin typeface="Times New Roman" panose="02020603050405020304" pitchFamily="18" charset="0"/>
                          <a:ea typeface="+mn-ea"/>
                          <a:cs typeface="Times New Roman" panose="02020603050405020304" pitchFamily="18" charset="0"/>
                        </a:rPr>
                        <a:t>Praneeth </a:t>
                      </a:r>
                      <a:r>
                        <a:rPr lang="en-US" sz="1600" b="0" i="0" kern="1200" dirty="0" err="1">
                          <a:solidFill>
                            <a:srgbClr val="374151"/>
                          </a:solidFill>
                          <a:effectLst/>
                          <a:latin typeface="Times New Roman" panose="02020603050405020304" pitchFamily="18" charset="0"/>
                          <a:ea typeface="+mn-ea"/>
                          <a:cs typeface="Times New Roman" panose="02020603050405020304" pitchFamily="18" charset="0"/>
                        </a:rPr>
                        <a:t>Gujjeti</a:t>
                      </a:r>
                      <a:r>
                        <a:rPr lang="en-US" sz="1600" b="0" i="0" kern="1200" dirty="0">
                          <a:solidFill>
                            <a:srgbClr val="374151"/>
                          </a:solidFill>
                          <a:effectLst/>
                          <a:latin typeface="Times New Roman" panose="02020603050405020304" pitchFamily="18" charset="0"/>
                          <a:ea typeface="+mn-ea"/>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Data Collection</a:t>
                      </a:r>
                    </a:p>
                  </a:txBody>
                  <a:tcPr/>
                </a:tc>
                <a:tc>
                  <a:txBody>
                    <a:bodyPr/>
                    <a:lstStyle/>
                    <a:p>
                      <a:r>
                        <a:rPr lang="en-US" sz="1600" dirty="0">
                          <a:latin typeface="Times New Roman" panose="02020603050405020304" pitchFamily="18" charset="0"/>
                          <a:cs typeface="Times New Roman" panose="02020603050405020304" pitchFamily="18" charset="0"/>
                        </a:rPr>
                        <a:t>Collected CAN datasets from online sources and supported data preparation for training and testing.</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1072713"/>
                  </a:ext>
                </a:extLst>
              </a:tr>
            </a:tbl>
          </a:graphicData>
        </a:graphic>
      </p:graphicFrame>
    </p:spTree>
    <p:extLst>
      <p:ext uri="{BB962C8B-B14F-4D97-AF65-F5344CB8AC3E}">
        <p14:creationId xmlns:p14="http://schemas.microsoft.com/office/powerpoint/2010/main" val="4146028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E177-16F8-9DFF-2C38-EE55DE63C074}"/>
              </a:ext>
            </a:extLst>
          </p:cNvPr>
          <p:cNvSpPr txBox="1"/>
          <p:nvPr/>
        </p:nvSpPr>
        <p:spPr>
          <a:xfrm>
            <a:off x="0" y="524389"/>
            <a:ext cx="11591624" cy="523220"/>
          </a:xfrm>
          <a:prstGeom prst="rect">
            <a:avLst/>
          </a:prstGeom>
          <a:noFill/>
        </p:spPr>
        <p:txBody>
          <a:bodyPr wrap="square" rtlCol="0">
            <a:spAutoFit/>
          </a:bodyPr>
          <a:lstStyle/>
          <a:p>
            <a:r>
              <a:rPr lang="en-US" sz="2800" dirty="0">
                <a:solidFill>
                  <a:schemeClr val="tx2"/>
                </a:solidFill>
                <a:latin typeface="Times New Roman" panose="02020603050405020304" pitchFamily="18" charset="0"/>
                <a:cs typeface="Times New Roman" panose="02020603050405020304" pitchFamily="18" charset="0"/>
              </a:rPr>
              <a:t>Problem statement</a:t>
            </a:r>
          </a:p>
        </p:txBody>
      </p:sp>
      <p:sp>
        <p:nvSpPr>
          <p:cNvPr id="3" name="TextBox 2">
            <a:extLst>
              <a:ext uri="{FF2B5EF4-FFF2-40B4-BE49-F238E27FC236}">
                <a16:creationId xmlns:a16="http://schemas.microsoft.com/office/drawing/2014/main" id="{2B971DBB-D6EA-A5E3-E806-538E596AE64C}"/>
              </a:ext>
            </a:extLst>
          </p:cNvPr>
          <p:cNvSpPr txBox="1"/>
          <p:nvPr/>
        </p:nvSpPr>
        <p:spPr>
          <a:xfrm>
            <a:off x="300188" y="1047609"/>
            <a:ext cx="1159162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Problem Statement: Machine Learning Vigilance: Real-Time Anomaly Detection for CAN Bus Protection for Enhanced Automotive Cybersecurity</a:t>
            </a:r>
            <a:endParaRPr lang="en-US" b="0" i="0" dirty="0">
              <a:solidFill>
                <a:srgbClr val="37415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A80DE95-AFBA-B0C6-AE35-9DA33F6A2E1F}"/>
              </a:ext>
            </a:extLst>
          </p:cNvPr>
          <p:cNvSpPr txBox="1"/>
          <p:nvPr/>
        </p:nvSpPr>
        <p:spPr>
          <a:xfrm>
            <a:off x="149321" y="1630504"/>
            <a:ext cx="8394912" cy="403187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automotive industry is rapidly evolving towards highly connected and increasingly autonomous vehicles. While this connectivity enables advanced features, enhanced user experiences, and Over-The-Air (OTA) updates, it simultaneously expands the attack surface for cybersecurity threats.</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Controller Area Network (CAN bus) remains the primary communication backbone within most vehicles, interconnecting Electronic Control Units (ECUs) responsible for critical functions ranging from engine control and braking systems (ABS, ESP) to infotainment and body controls.</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Originally designed for reliability in a closed system, the CAN protocol lacks fundamental security features like message authentication, encryption, or source verification.</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inherent vulnerability makes it susceptible to various cyberattacks if an attacker gains access, either remotely (e.g., via compromised infotainment or telematics units) or physically (e.g., via the OBD-II port). </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successful attack on safety-critical systems via the CAN bus can have catastrophic consequences, directly endangering the driver, passengers, and other road users. Therefore, robust and timely detection of anomalous or malicious activity on the CAN bus is paramount for ensuring vehicle safety and security.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84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C3A12-C45A-5D4F-C828-FE3F574451E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C89DD8D-6FDA-E6A1-961C-127660C7A34F}"/>
              </a:ext>
            </a:extLst>
          </p:cNvPr>
          <p:cNvSpPr txBox="1"/>
          <p:nvPr/>
        </p:nvSpPr>
        <p:spPr>
          <a:xfrm>
            <a:off x="216312" y="550608"/>
            <a:ext cx="7187381" cy="289310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Core Problem &amp; Potential Impact: Unauthorized manipulation of CAN bus messages poses severe risks. Attackers can inject malicious messages to:</a:t>
            </a:r>
            <a:br>
              <a:rPr lang="en-US"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Spoof legitimate ECU messages</a:t>
            </a:r>
            <a:r>
              <a:rPr lang="en-US" sz="1600" dirty="0">
                <a:latin typeface="Times New Roman" panose="02020603050405020304" pitchFamily="18" charset="0"/>
                <a:cs typeface="Times New Roman" panose="02020603050405020304" pitchFamily="18" charset="0"/>
              </a:rPr>
              <a:t>: Causing unintended actions like sudden acceleration/deceleration, disabling airbags, manipulating steering, or displaying false information to the driver. </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Flood the bus (Denial-of-Service - DoS): </a:t>
            </a:r>
            <a:r>
              <a:rPr lang="en-US" sz="1600" dirty="0">
                <a:latin typeface="Times New Roman" panose="02020603050405020304" pitchFamily="18" charset="0"/>
                <a:cs typeface="Times New Roman" panose="02020603050405020304" pitchFamily="18" charset="0"/>
              </a:rPr>
              <a:t>Overwhelming legitimate ECUs, preventing critical messages from being transmitted or processed, leading to system failure or unpredictable behavior. </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Fuzzing attacks</a:t>
            </a:r>
            <a:r>
              <a:rPr lang="en-US" sz="1600" dirty="0">
                <a:latin typeface="Times New Roman" panose="02020603050405020304" pitchFamily="18" charset="0"/>
                <a:cs typeface="Times New Roman" panose="02020603050405020304" pitchFamily="18" charset="0"/>
              </a:rPr>
              <a:t>: Injecting malformed or random data to discover vulnerabilities or crash ECUs.</a:t>
            </a:r>
            <a:endParaRPr lang="en-US"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067F840B-E6C6-7862-2990-FD931A628E87}"/>
              </a:ext>
            </a:extLst>
          </p:cNvPr>
          <p:cNvCxnSpPr/>
          <p:nvPr/>
        </p:nvCxnSpPr>
        <p:spPr>
          <a:xfrm>
            <a:off x="3387213" y="4974709"/>
            <a:ext cx="5417574" cy="0"/>
          </a:xfrm>
          <a:prstGeom prst="line">
            <a:avLst/>
          </a:prstGeom>
        </p:spPr>
        <p:style>
          <a:lnRef idx="3">
            <a:schemeClr val="accent6"/>
          </a:lnRef>
          <a:fillRef idx="0">
            <a:schemeClr val="accent6"/>
          </a:fillRef>
          <a:effectRef idx="2">
            <a:schemeClr val="accent6"/>
          </a:effectRef>
          <a:fontRef idx="minor">
            <a:schemeClr val="tx1"/>
          </a:fontRef>
        </p:style>
      </p:cxnSp>
      <p:sp>
        <p:nvSpPr>
          <p:cNvPr id="4" name="Rectangle 3">
            <a:extLst>
              <a:ext uri="{FF2B5EF4-FFF2-40B4-BE49-F238E27FC236}">
                <a16:creationId xmlns:a16="http://schemas.microsoft.com/office/drawing/2014/main" id="{963A0A8A-F4D8-35CE-AE2F-7928DE083186}"/>
              </a:ext>
            </a:extLst>
          </p:cNvPr>
          <p:cNvSpPr/>
          <p:nvPr/>
        </p:nvSpPr>
        <p:spPr>
          <a:xfrm>
            <a:off x="3195485" y="3936150"/>
            <a:ext cx="1268361" cy="540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ECU</a:t>
            </a:r>
          </a:p>
        </p:txBody>
      </p:sp>
      <p:cxnSp>
        <p:nvCxnSpPr>
          <p:cNvPr id="7" name="Straight Connector 6">
            <a:extLst>
              <a:ext uri="{FF2B5EF4-FFF2-40B4-BE49-F238E27FC236}">
                <a16:creationId xmlns:a16="http://schemas.microsoft.com/office/drawing/2014/main" id="{84C6D156-60E9-FF00-7F5D-30115092AF30}"/>
              </a:ext>
            </a:extLst>
          </p:cNvPr>
          <p:cNvCxnSpPr>
            <a:cxnSpLocks/>
            <a:stCxn id="4" idx="2"/>
          </p:cNvCxnSpPr>
          <p:nvPr/>
        </p:nvCxnSpPr>
        <p:spPr>
          <a:xfrm>
            <a:off x="3829666" y="4476922"/>
            <a:ext cx="0" cy="487954"/>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DF61013B-9B9B-9EC4-1A92-EABCCD854754}"/>
              </a:ext>
            </a:extLst>
          </p:cNvPr>
          <p:cNvSpPr/>
          <p:nvPr/>
        </p:nvSpPr>
        <p:spPr>
          <a:xfrm>
            <a:off x="4463846" y="5594556"/>
            <a:ext cx="1130710" cy="5170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ECU</a:t>
            </a:r>
          </a:p>
        </p:txBody>
      </p:sp>
      <p:sp>
        <p:nvSpPr>
          <p:cNvPr id="11" name="Rectangle 10">
            <a:extLst>
              <a:ext uri="{FF2B5EF4-FFF2-40B4-BE49-F238E27FC236}">
                <a16:creationId xmlns:a16="http://schemas.microsoft.com/office/drawing/2014/main" id="{814DCAEC-0CD1-A601-4592-CFB8CD078B2B}"/>
              </a:ext>
            </a:extLst>
          </p:cNvPr>
          <p:cNvSpPr/>
          <p:nvPr/>
        </p:nvSpPr>
        <p:spPr>
          <a:xfrm>
            <a:off x="5751870" y="3795297"/>
            <a:ext cx="1096297" cy="6816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Detecting </a:t>
            </a:r>
          </a:p>
        </p:txBody>
      </p:sp>
      <p:sp>
        <p:nvSpPr>
          <p:cNvPr id="12" name="Rectangle 11">
            <a:extLst>
              <a:ext uri="{FF2B5EF4-FFF2-40B4-BE49-F238E27FC236}">
                <a16:creationId xmlns:a16="http://schemas.microsoft.com/office/drawing/2014/main" id="{80A1360D-DE72-5B7D-70BC-183351853C3C}"/>
              </a:ext>
            </a:extLst>
          </p:cNvPr>
          <p:cNvSpPr/>
          <p:nvPr/>
        </p:nvSpPr>
        <p:spPr>
          <a:xfrm>
            <a:off x="7580672" y="5584725"/>
            <a:ext cx="1130710" cy="5170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ECU</a:t>
            </a:r>
          </a:p>
        </p:txBody>
      </p:sp>
      <p:cxnSp>
        <p:nvCxnSpPr>
          <p:cNvPr id="14" name="Straight Connector 13">
            <a:extLst>
              <a:ext uri="{FF2B5EF4-FFF2-40B4-BE49-F238E27FC236}">
                <a16:creationId xmlns:a16="http://schemas.microsoft.com/office/drawing/2014/main" id="{F0EF534D-78C5-0922-741B-CBF0B28C2B4D}"/>
              </a:ext>
            </a:extLst>
          </p:cNvPr>
          <p:cNvCxnSpPr>
            <a:endCxn id="10" idx="0"/>
          </p:cNvCxnSpPr>
          <p:nvPr/>
        </p:nvCxnSpPr>
        <p:spPr>
          <a:xfrm>
            <a:off x="5029201" y="4964876"/>
            <a:ext cx="0" cy="62968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2D2AF449-D5CE-69D2-A36A-95ABBA1CA116}"/>
              </a:ext>
            </a:extLst>
          </p:cNvPr>
          <p:cNvCxnSpPr>
            <a:cxnSpLocks/>
            <a:stCxn id="11" idx="2"/>
          </p:cNvCxnSpPr>
          <p:nvPr/>
        </p:nvCxnSpPr>
        <p:spPr>
          <a:xfrm>
            <a:off x="6300019" y="4476923"/>
            <a:ext cx="0" cy="487953"/>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Straight Connector 18">
            <a:extLst>
              <a:ext uri="{FF2B5EF4-FFF2-40B4-BE49-F238E27FC236}">
                <a16:creationId xmlns:a16="http://schemas.microsoft.com/office/drawing/2014/main" id="{69094C71-7E78-796C-635E-59DEBFD54853}"/>
              </a:ext>
            </a:extLst>
          </p:cNvPr>
          <p:cNvCxnSpPr/>
          <p:nvPr/>
        </p:nvCxnSpPr>
        <p:spPr>
          <a:xfrm>
            <a:off x="8136196" y="4974709"/>
            <a:ext cx="0" cy="629680"/>
          </a:xfrm>
          <a:prstGeom prst="line">
            <a:avLst/>
          </a:prstGeom>
        </p:spPr>
        <p:style>
          <a:lnRef idx="3">
            <a:schemeClr val="accent6"/>
          </a:lnRef>
          <a:fillRef idx="0">
            <a:schemeClr val="accent6"/>
          </a:fillRef>
          <a:effectRef idx="2">
            <a:schemeClr val="accent6"/>
          </a:effectRef>
          <a:fontRef idx="minor">
            <a:schemeClr val="tx1"/>
          </a:fontRef>
        </p:style>
      </p:cxnSp>
      <p:sp>
        <p:nvSpPr>
          <p:cNvPr id="23" name="Oval 22">
            <a:extLst>
              <a:ext uri="{FF2B5EF4-FFF2-40B4-BE49-F238E27FC236}">
                <a16:creationId xmlns:a16="http://schemas.microsoft.com/office/drawing/2014/main" id="{03A924EF-42A7-A958-1212-890CB823531D}"/>
              </a:ext>
            </a:extLst>
          </p:cNvPr>
          <p:cNvSpPr/>
          <p:nvPr/>
        </p:nvSpPr>
        <p:spPr>
          <a:xfrm>
            <a:off x="7649497" y="3442829"/>
            <a:ext cx="1161210" cy="704936"/>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Alert</a:t>
            </a:r>
          </a:p>
        </p:txBody>
      </p:sp>
      <p:cxnSp>
        <p:nvCxnSpPr>
          <p:cNvPr id="24" name="Straight Arrow Connector 23">
            <a:extLst>
              <a:ext uri="{FF2B5EF4-FFF2-40B4-BE49-F238E27FC236}">
                <a16:creationId xmlns:a16="http://schemas.microsoft.com/office/drawing/2014/main" id="{6641AD3A-86CB-1DD0-D9FB-665931B613E4}"/>
              </a:ext>
            </a:extLst>
          </p:cNvPr>
          <p:cNvCxnSpPr/>
          <p:nvPr/>
        </p:nvCxnSpPr>
        <p:spPr>
          <a:xfrm>
            <a:off x="7010400" y="4020880"/>
            <a:ext cx="4768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F689FD28-D381-7E6E-CB6B-8DCBF0BF9394}"/>
              </a:ext>
            </a:extLst>
          </p:cNvPr>
          <p:cNvSpPr txBox="1"/>
          <p:nvPr/>
        </p:nvSpPr>
        <p:spPr>
          <a:xfrm>
            <a:off x="7206541" y="4115278"/>
            <a:ext cx="1993486" cy="430887"/>
          </a:xfrm>
          <a:prstGeom prst="rect">
            <a:avLst/>
          </a:prstGeom>
          <a:noFill/>
        </p:spPr>
        <p:txBody>
          <a:bodyPr wrap="square" rtlCol="0">
            <a:spAutoFit/>
          </a:bodyPr>
          <a:lstStyle/>
          <a:p>
            <a:r>
              <a:rPr lang="en-IN" sz="1100" dirty="0"/>
              <a:t>Monitoring CAN message and detecting Attacks</a:t>
            </a:r>
          </a:p>
        </p:txBody>
      </p:sp>
      <p:sp>
        <p:nvSpPr>
          <p:cNvPr id="26" name="Rectangle 25">
            <a:extLst>
              <a:ext uri="{FF2B5EF4-FFF2-40B4-BE49-F238E27FC236}">
                <a16:creationId xmlns:a16="http://schemas.microsoft.com/office/drawing/2014/main" id="{918E2F1B-C021-6061-1B28-CEF1348DFE20}"/>
              </a:ext>
            </a:extLst>
          </p:cNvPr>
          <p:cNvSpPr/>
          <p:nvPr/>
        </p:nvSpPr>
        <p:spPr>
          <a:xfrm>
            <a:off x="9010254" y="4367061"/>
            <a:ext cx="1690429" cy="11956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 </a:t>
            </a:r>
            <a:r>
              <a:rPr lang="en-US" dirty="0">
                <a:latin typeface="Times New Roman" panose="02020603050405020304" pitchFamily="18" charset="0"/>
                <a:cs typeface="Times New Roman" panose="02020603050405020304" pitchFamily="18" charset="0"/>
              </a:rPr>
              <a:t>telematics units or </a:t>
            </a:r>
            <a:r>
              <a:rPr lang="en-IN" dirty="0">
                <a:latin typeface="Times New Roman" panose="02020603050405020304" pitchFamily="18" charset="0"/>
                <a:cs typeface="Times New Roman" panose="02020603050405020304" pitchFamily="18" charset="0"/>
              </a:rPr>
              <a:t>External</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Connection</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(OBD-</a:t>
            </a:r>
            <a:r>
              <a:rPr lang="en-IN" dirty="0" err="1">
                <a:latin typeface="Times New Roman" panose="02020603050405020304" pitchFamily="18" charset="0"/>
                <a:cs typeface="Times New Roman" panose="02020603050405020304" pitchFamily="18" charset="0"/>
              </a:rPr>
              <a:t>ll</a:t>
            </a:r>
            <a:r>
              <a:rPr lang="en-IN" dirty="0">
                <a:latin typeface="Times New Roman" panose="02020603050405020304" pitchFamily="18" charset="0"/>
                <a:cs typeface="Times New Roman" panose="02020603050405020304" pitchFamily="18" charset="0"/>
              </a:rPr>
              <a:t>)</a:t>
            </a:r>
          </a:p>
        </p:txBody>
      </p:sp>
      <p:sp>
        <p:nvSpPr>
          <p:cNvPr id="32" name="Rectangle 31">
            <a:extLst>
              <a:ext uri="{FF2B5EF4-FFF2-40B4-BE49-F238E27FC236}">
                <a16:creationId xmlns:a16="http://schemas.microsoft.com/office/drawing/2014/main" id="{7693E216-4DB2-5DEB-DB60-44DF48F68AE0}"/>
              </a:ext>
            </a:extLst>
          </p:cNvPr>
          <p:cNvSpPr/>
          <p:nvPr/>
        </p:nvSpPr>
        <p:spPr>
          <a:xfrm>
            <a:off x="10700683" y="3171804"/>
            <a:ext cx="1327355" cy="5897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t>Injection of Attack Message</a:t>
            </a:r>
          </a:p>
        </p:txBody>
      </p:sp>
      <p:pic>
        <p:nvPicPr>
          <p:cNvPr id="1026" name="Picture 2" descr="Car PPT Template">
            <a:extLst>
              <a:ext uri="{FF2B5EF4-FFF2-40B4-BE49-F238E27FC236}">
                <a16:creationId xmlns:a16="http://schemas.microsoft.com/office/drawing/2014/main" id="{8ED67241-EB9F-FFD7-3247-3D6A291B9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81" b="12493"/>
          <a:stretch>
            <a:fillRect/>
          </a:stretch>
        </p:blipFill>
        <p:spPr bwMode="auto">
          <a:xfrm>
            <a:off x="10776155" y="4606574"/>
            <a:ext cx="825114" cy="487111"/>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Bent 32">
            <a:extLst>
              <a:ext uri="{FF2B5EF4-FFF2-40B4-BE49-F238E27FC236}">
                <a16:creationId xmlns:a16="http://schemas.microsoft.com/office/drawing/2014/main" id="{15A1B139-5053-5C67-5AA3-21E2151D644A}"/>
              </a:ext>
            </a:extLst>
          </p:cNvPr>
          <p:cNvSpPr/>
          <p:nvPr/>
        </p:nvSpPr>
        <p:spPr>
          <a:xfrm rot="10800000">
            <a:off x="11554281" y="3984343"/>
            <a:ext cx="412941" cy="886552"/>
          </a:xfrm>
          <a:prstGeom prst="ben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616347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E177-16F8-9DFF-2C38-EE55DE63C074}"/>
              </a:ext>
            </a:extLst>
          </p:cNvPr>
          <p:cNvSpPr txBox="1"/>
          <p:nvPr/>
        </p:nvSpPr>
        <p:spPr>
          <a:xfrm>
            <a:off x="257476" y="432046"/>
            <a:ext cx="11591624" cy="523220"/>
          </a:xfrm>
          <a:prstGeom prst="rect">
            <a:avLst/>
          </a:prstGeom>
          <a:noFill/>
        </p:spPr>
        <p:txBody>
          <a:bodyPr wrap="square" rtlCol="0">
            <a:spAutoFit/>
          </a:bodyPr>
          <a:lstStyle/>
          <a:p>
            <a:r>
              <a:rPr lang="en-US" sz="2800" i="0" dirty="0">
                <a:solidFill>
                  <a:schemeClr val="tx2"/>
                </a:solidFill>
                <a:effectLst/>
                <a:latin typeface="Times New Roman" panose="02020603050405020304" pitchFamily="18" charset="0"/>
                <a:cs typeface="Times New Roman" panose="02020603050405020304" pitchFamily="18" charset="0"/>
              </a:rPr>
              <a:t>Objective and Approach</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B971DBB-D6EA-A5E3-E806-538E596AE64C}"/>
              </a:ext>
            </a:extLst>
          </p:cNvPr>
          <p:cNvSpPr txBox="1"/>
          <p:nvPr/>
        </p:nvSpPr>
        <p:spPr>
          <a:xfrm>
            <a:off x="257476" y="951399"/>
            <a:ext cx="11591624"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To develop a real-time anomaly detection framework using machine learning to protect the CAN bus in modern vehicles from cyber threats, attacks, and malfunctions. By providing vigilance against unauthorized or suspicious activities on the CAN network, the solution aims to enhance automotive cybersecurity and ensure reliability in connected, safety-critical systems.</a:t>
            </a:r>
            <a:endParaRPr lang="en-US" b="0" i="0" dirty="0">
              <a:solidFill>
                <a:srgbClr val="37415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63D7243-9699-2578-8370-20BCEC6631D5}"/>
              </a:ext>
            </a:extLst>
          </p:cNvPr>
          <p:cNvSpPr txBox="1"/>
          <p:nvPr/>
        </p:nvSpPr>
        <p:spPr>
          <a:xfrm>
            <a:off x="257476" y="2029873"/>
            <a:ext cx="10569677" cy="4278094"/>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Chosen Approach: Implement Light-GBM-based machine learning with a custom preprocessing pipeline for hex-to-numeric conversion, noise handling, and balanced sampling.</a:t>
            </a:r>
          </a:p>
          <a:p>
            <a:pPr marL="285750" indent="-28575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We selected Light-GBM over deep learning models (CNN, LSTM) because it provides:</a:t>
            </a:r>
          </a:p>
          <a:p>
            <a:pPr marL="1200150" lvl="2"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Lower latency on Raspberry Pi.</a:t>
            </a:r>
          </a:p>
          <a:p>
            <a:pPr marL="1200150" lvl="2"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Lightweight memory footprint compared to DL models.</a:t>
            </a:r>
          </a:p>
          <a:p>
            <a:pPr marL="1200150" lvl="2"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Higher interpretability (feature importance).</a:t>
            </a:r>
          </a:p>
          <a:p>
            <a:pPr marL="1200150" lvl="2"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Better handling of class imbalance in CAN datasets.</a:t>
            </a:r>
            <a:endParaRPr lang="en-I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Hardware Integration: Deploy the model on Raspberry Pi for real-time, on-vehicle detection.</a:t>
            </a:r>
          </a:p>
          <a:p>
            <a:pPr marL="285750" indent="-28575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Comparison with Existing Solutions: Unlike heavy ML/DL models (MCFO-DANN, SVM, KNN) that require high computation or offline testing, our approach is lightweight, fast, and edge-deployable.</a:t>
            </a:r>
          </a:p>
          <a:p>
            <a:pPr marL="285750" indent="-28575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High-Level Phases: Data collection → preprocessing → model training → edge deployment → real-time detection → alerting.</a:t>
            </a: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Impact: Provides a scalable, interpretable, and cost-effective solution that bridges academic research and practical automotive cybersecurity deployment. </a:t>
            </a:r>
          </a:p>
        </p:txBody>
      </p:sp>
    </p:spTree>
    <p:extLst>
      <p:ext uri="{BB962C8B-B14F-4D97-AF65-F5344CB8AC3E}">
        <p14:creationId xmlns:p14="http://schemas.microsoft.com/office/powerpoint/2010/main" val="203000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96D6-17C0-FA92-167E-D3901D68AFC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314C83-E291-E0B1-5C4E-8F59A000DC71}"/>
              </a:ext>
            </a:extLst>
          </p:cNvPr>
          <p:cNvSpPr txBox="1"/>
          <p:nvPr/>
        </p:nvSpPr>
        <p:spPr>
          <a:xfrm>
            <a:off x="257476" y="562841"/>
            <a:ext cx="11591624" cy="523220"/>
          </a:xfrm>
          <a:prstGeom prst="rect">
            <a:avLst/>
          </a:prstGeom>
          <a:noFill/>
        </p:spPr>
        <p:txBody>
          <a:bodyPr wrap="square" rtlCol="0">
            <a:spAutoFit/>
          </a:bodyPr>
          <a:lstStyle/>
          <a:p>
            <a:r>
              <a:rPr lang="en-US" sz="2800" i="0" dirty="0">
                <a:solidFill>
                  <a:schemeClr val="tx2"/>
                </a:solidFill>
                <a:effectLst/>
                <a:latin typeface="Times New Roman" panose="02020603050405020304" pitchFamily="18" charset="0"/>
                <a:cs typeface="Times New Roman" panose="02020603050405020304" pitchFamily="18" charset="0"/>
              </a:rPr>
              <a:t>Approach</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0870F65-BB0B-F7EF-A0BB-8CD2C1CB9C80}"/>
              </a:ext>
            </a:extLst>
          </p:cNvPr>
          <p:cNvSpPr/>
          <p:nvPr/>
        </p:nvSpPr>
        <p:spPr>
          <a:xfrm>
            <a:off x="89719" y="1651814"/>
            <a:ext cx="1789471" cy="9635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Collection</a:t>
            </a:r>
          </a:p>
        </p:txBody>
      </p:sp>
      <p:sp>
        <p:nvSpPr>
          <p:cNvPr id="6" name="Arrow: Right 5">
            <a:extLst>
              <a:ext uri="{FF2B5EF4-FFF2-40B4-BE49-F238E27FC236}">
                <a16:creationId xmlns:a16="http://schemas.microsoft.com/office/drawing/2014/main" id="{453B8699-522D-D513-6FCF-8A51DEB16C22}"/>
              </a:ext>
            </a:extLst>
          </p:cNvPr>
          <p:cNvSpPr/>
          <p:nvPr/>
        </p:nvSpPr>
        <p:spPr>
          <a:xfrm>
            <a:off x="1977512" y="2030351"/>
            <a:ext cx="678426" cy="24580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6C1048E-717E-CC12-334F-9CC227C4367F}"/>
              </a:ext>
            </a:extLst>
          </p:cNvPr>
          <p:cNvSpPr/>
          <p:nvPr/>
        </p:nvSpPr>
        <p:spPr>
          <a:xfrm>
            <a:off x="2842136" y="1671473"/>
            <a:ext cx="1789471" cy="9635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a:t>
            </a:r>
          </a:p>
          <a:p>
            <a:pPr algn="ctr"/>
            <a:r>
              <a:rPr lang="en-IN" dirty="0"/>
              <a:t>Preprocessing</a:t>
            </a:r>
          </a:p>
        </p:txBody>
      </p:sp>
      <p:sp>
        <p:nvSpPr>
          <p:cNvPr id="8" name="Arrow: Right 7">
            <a:extLst>
              <a:ext uri="{FF2B5EF4-FFF2-40B4-BE49-F238E27FC236}">
                <a16:creationId xmlns:a16="http://schemas.microsoft.com/office/drawing/2014/main" id="{AA2FEF1E-933E-1A59-DC57-CFEC8A3E9AC6}"/>
              </a:ext>
            </a:extLst>
          </p:cNvPr>
          <p:cNvSpPr/>
          <p:nvPr/>
        </p:nvSpPr>
        <p:spPr>
          <a:xfrm>
            <a:off x="4916127" y="2010690"/>
            <a:ext cx="678426" cy="24580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DD2194-3143-D18A-A05A-13FD99BA13E1}"/>
              </a:ext>
            </a:extLst>
          </p:cNvPr>
          <p:cNvSpPr/>
          <p:nvPr/>
        </p:nvSpPr>
        <p:spPr>
          <a:xfrm>
            <a:off x="5718685" y="1651812"/>
            <a:ext cx="1789471" cy="9635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Training the ML model </a:t>
            </a:r>
          </a:p>
        </p:txBody>
      </p:sp>
      <p:sp>
        <p:nvSpPr>
          <p:cNvPr id="10" name="Rectangle 9">
            <a:extLst>
              <a:ext uri="{FF2B5EF4-FFF2-40B4-BE49-F238E27FC236}">
                <a16:creationId xmlns:a16="http://schemas.microsoft.com/office/drawing/2014/main" id="{8C36CA2B-79B6-64BF-5F8B-6F245C942E88}"/>
              </a:ext>
            </a:extLst>
          </p:cNvPr>
          <p:cNvSpPr/>
          <p:nvPr/>
        </p:nvSpPr>
        <p:spPr>
          <a:xfrm>
            <a:off x="8539312" y="1651812"/>
            <a:ext cx="1789471" cy="9635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Validation and Testing of ML model </a:t>
            </a:r>
          </a:p>
        </p:txBody>
      </p:sp>
      <p:sp>
        <p:nvSpPr>
          <p:cNvPr id="12" name="Arrow: Right 11">
            <a:extLst>
              <a:ext uri="{FF2B5EF4-FFF2-40B4-BE49-F238E27FC236}">
                <a16:creationId xmlns:a16="http://schemas.microsoft.com/office/drawing/2014/main" id="{9D101BE0-F6DE-BE6C-0F1B-CD25DB3B1810}"/>
              </a:ext>
            </a:extLst>
          </p:cNvPr>
          <p:cNvSpPr/>
          <p:nvPr/>
        </p:nvSpPr>
        <p:spPr>
          <a:xfrm>
            <a:off x="7662399" y="2010690"/>
            <a:ext cx="678426" cy="24580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Arrow: Down 12">
            <a:extLst>
              <a:ext uri="{FF2B5EF4-FFF2-40B4-BE49-F238E27FC236}">
                <a16:creationId xmlns:a16="http://schemas.microsoft.com/office/drawing/2014/main" id="{16339490-350E-BDC4-377C-3E9866D0A8F2}"/>
              </a:ext>
            </a:extLst>
          </p:cNvPr>
          <p:cNvSpPr/>
          <p:nvPr/>
        </p:nvSpPr>
        <p:spPr>
          <a:xfrm>
            <a:off x="9290244" y="2689114"/>
            <a:ext cx="263020" cy="82591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0B2A86E-B590-5D8D-94F0-345DB8462CA0}"/>
              </a:ext>
            </a:extLst>
          </p:cNvPr>
          <p:cNvSpPr/>
          <p:nvPr/>
        </p:nvSpPr>
        <p:spPr>
          <a:xfrm>
            <a:off x="8539312" y="3588765"/>
            <a:ext cx="1789471" cy="9635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Hardware integration</a:t>
            </a:r>
          </a:p>
        </p:txBody>
      </p:sp>
      <p:sp>
        <p:nvSpPr>
          <p:cNvPr id="15" name="Rectangle 14">
            <a:extLst>
              <a:ext uri="{FF2B5EF4-FFF2-40B4-BE49-F238E27FC236}">
                <a16:creationId xmlns:a16="http://schemas.microsoft.com/office/drawing/2014/main" id="{F59AB332-1423-92D5-DA19-0BE508888F34}"/>
              </a:ext>
            </a:extLst>
          </p:cNvPr>
          <p:cNvSpPr/>
          <p:nvPr/>
        </p:nvSpPr>
        <p:spPr>
          <a:xfrm>
            <a:off x="8539312" y="5252941"/>
            <a:ext cx="1922211" cy="9635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Monitoring</a:t>
            </a:r>
            <a:endParaRPr lang="en-IN" dirty="0"/>
          </a:p>
        </p:txBody>
      </p:sp>
      <p:sp>
        <p:nvSpPr>
          <p:cNvPr id="16" name="Arrow: Down 15">
            <a:extLst>
              <a:ext uri="{FF2B5EF4-FFF2-40B4-BE49-F238E27FC236}">
                <a16:creationId xmlns:a16="http://schemas.microsoft.com/office/drawing/2014/main" id="{4A03DE31-DEAE-138F-5FD7-3C6AA05D780A}"/>
              </a:ext>
            </a:extLst>
          </p:cNvPr>
          <p:cNvSpPr/>
          <p:nvPr/>
        </p:nvSpPr>
        <p:spPr>
          <a:xfrm>
            <a:off x="9302537" y="4626067"/>
            <a:ext cx="250727" cy="58012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7699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E177-16F8-9DFF-2C38-EE55DE63C074}"/>
              </a:ext>
            </a:extLst>
          </p:cNvPr>
          <p:cNvSpPr txBox="1"/>
          <p:nvPr/>
        </p:nvSpPr>
        <p:spPr>
          <a:xfrm>
            <a:off x="257476" y="562841"/>
            <a:ext cx="11591624" cy="523220"/>
          </a:xfrm>
          <a:prstGeom prst="rect">
            <a:avLst/>
          </a:prstGeom>
          <a:noFill/>
        </p:spPr>
        <p:txBody>
          <a:bodyPr wrap="square" rtlCol="0">
            <a:spAutoFit/>
          </a:bodyPr>
          <a:lstStyle/>
          <a:p>
            <a:r>
              <a:rPr lang="en-US" sz="2800" i="0" dirty="0">
                <a:solidFill>
                  <a:schemeClr val="tx2"/>
                </a:solidFill>
                <a:effectLst/>
                <a:latin typeface="Times New Roman" panose="02020603050405020304" pitchFamily="18" charset="0"/>
                <a:cs typeface="Times New Roman" panose="02020603050405020304" pitchFamily="18" charset="0"/>
              </a:rPr>
              <a:t>Solution Overview</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A9C8FC6-1957-D87B-A201-140F5A863537}"/>
              </a:ext>
            </a:extLst>
          </p:cNvPr>
          <p:cNvSpPr txBox="1"/>
          <p:nvPr/>
        </p:nvSpPr>
        <p:spPr>
          <a:xfrm>
            <a:off x="257476" y="1086061"/>
            <a:ext cx="9535453" cy="526297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End-to-End IDS Pipeline: Built a complete flow from CAN data collection → preprocessing → ML training → real-time deployment on embedded hardware.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Lightweight ML Model: Used Light-GBM for high accuracy (~89%) with low resource usage, enabling deployment on Raspberry Pi.</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Real-Time Detection: Integrated with Raspberry pi to classify live CAN traffic as normal or anomalous in milliseconds.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Custom Preprocessing: Designed a unique hex-to-numeric + balanced sampling pipeline to handle noisy real-	world CAN logs effectively.</a:t>
            </a:r>
          </a:p>
          <a:p>
            <a:r>
              <a:rPr lang="en-US" sz="1600" dirty="0">
                <a:latin typeface="Times New Roman" panose="02020603050405020304" pitchFamily="18" charset="0"/>
                <a:cs typeface="Times New Roman" panose="02020603050405020304" pitchFamily="18" charset="0"/>
              </a:rPr>
              <a:t>Pipeline handles noise &amp; missing CAN frames by:	</a:t>
            </a:r>
          </a:p>
          <a:p>
            <a:r>
              <a:rPr lang="en-US" sz="1600" dirty="0">
                <a:latin typeface="Times New Roman" panose="02020603050405020304" pitchFamily="18" charset="0"/>
                <a:cs typeface="Times New Roman" panose="02020603050405020304" pitchFamily="18" charset="0"/>
              </a:rPr>
              <a:t>	Converting hex-to-numeric robustly.</a:t>
            </a:r>
          </a:p>
          <a:p>
            <a:r>
              <a:rPr lang="en-US" sz="1600" dirty="0">
                <a:latin typeface="Times New Roman" panose="02020603050405020304" pitchFamily="18" charset="0"/>
                <a:cs typeface="Times New Roman" panose="02020603050405020304" pitchFamily="18" charset="0"/>
              </a:rPr>
              <a:t>	Filtering inconsistent/malformed packets.</a:t>
            </a:r>
          </a:p>
          <a:p>
            <a:r>
              <a:rPr lang="en-US" sz="1600" dirty="0">
                <a:latin typeface="Times New Roman" panose="02020603050405020304" pitchFamily="18" charset="0"/>
                <a:cs typeface="Times New Roman" panose="02020603050405020304" pitchFamily="18" charset="0"/>
              </a:rPr>
              <a:t>	Using balanced sampling to reduce class bias.</a:t>
            </a:r>
          </a:p>
          <a:p>
            <a:r>
              <a:rPr lang="en-US" sz="1600" dirty="0">
                <a:latin typeface="Times New Roman" panose="02020603050405020304" pitchFamily="18" charset="0"/>
                <a:cs typeface="Times New Roman" panose="02020603050405020304" pitchFamily="18" charset="0"/>
              </a:rPr>
              <a:t>	Ensuring stable detection in real-time streams.</a:t>
            </a:r>
          </a:p>
          <a:p>
            <a:r>
              <a:rPr lang="en-US" sz="1600" dirty="0">
                <a:latin typeface="Times New Roman" panose="02020603050405020304" pitchFamily="18" charset="0"/>
                <a:cs typeface="Times New Roman" panose="02020603050405020304" pitchFamily="18" charset="0"/>
              </a:rPr>
              <a:t>Explainability &amp; Trust: Stored feature importance and signal mapping so detected anomalies can be traced to specific CAN signals.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Innovation &amp; Impact: Delivers a low-cost, scalable, and interpretable in-vehicle IDS that bridges the gap between academic research and practical automotive cybersecurity.</a:t>
            </a:r>
          </a:p>
        </p:txBody>
      </p:sp>
    </p:spTree>
    <p:extLst>
      <p:ext uri="{BB962C8B-B14F-4D97-AF65-F5344CB8AC3E}">
        <p14:creationId xmlns:p14="http://schemas.microsoft.com/office/powerpoint/2010/main" val="2678583992"/>
      </p:ext>
    </p:extLst>
  </p:cSld>
  <p:clrMapOvr>
    <a:masterClrMapping/>
  </p:clrMapOvr>
</p:sld>
</file>

<file path=ppt/theme/theme1.xml><?xml version="1.0" encoding="utf-8"?>
<a:theme xmlns:a="http://schemas.openxmlformats.org/drawingml/2006/main" name="TATA - General">
  <a:themeElements>
    <a:clrScheme name="TATA template">
      <a:dk1>
        <a:srgbClr val="000000"/>
      </a:dk1>
      <a:lt1>
        <a:srgbClr val="FFFFFF"/>
      </a:lt1>
      <a:dk2>
        <a:srgbClr val="0000B3"/>
      </a:dk2>
      <a:lt2>
        <a:srgbClr val="12C6B3"/>
      </a:lt2>
      <a:accent1>
        <a:srgbClr val="5FEC70"/>
      </a:accent1>
      <a:accent2>
        <a:srgbClr val="002B37"/>
      </a:accent2>
      <a:accent3>
        <a:srgbClr val="41E3E6"/>
      </a:accent3>
      <a:accent4>
        <a:srgbClr val="370634"/>
      </a:accent4>
      <a:accent5>
        <a:srgbClr val="FF9C00"/>
      </a:accent5>
      <a:accent6>
        <a:srgbClr val="0F1F71"/>
      </a:accent6>
      <a:hlink>
        <a:srgbClr val="FFFFFF"/>
      </a:hlink>
      <a:folHlink>
        <a:srgbClr val="12C6B3"/>
      </a:folHlink>
    </a:clrScheme>
    <a:fontScheme name="TATA">
      <a:majorFont>
        <a:latin typeface="DM Sans"/>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93df55a-0330-459b-9de1-e9cc153802e1">
      <Terms xmlns="http://schemas.microsoft.com/office/infopath/2007/PartnerControls"/>
    </lcf76f155ced4ddcb4097134ff3c332f>
    <TaxCatchAll xmlns="9c472b34-f6fb-4493-a183-89b7bd1ec8cc" xsi:nil="true"/>
    <SharedWithUsers xmlns="9c472b34-f6fb-4493-a183-89b7bd1ec8cc">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23736C1D262941BEB7ABBE18FBAA88" ma:contentTypeVersion="19" ma:contentTypeDescription="Create a new document." ma:contentTypeScope="" ma:versionID="9b2a2888d84f95f34829e40ed3cc7824">
  <xsd:schema xmlns:xsd="http://www.w3.org/2001/XMLSchema" xmlns:xs="http://www.w3.org/2001/XMLSchema" xmlns:p="http://schemas.microsoft.com/office/2006/metadata/properties" xmlns:ns2="9c472b34-f6fb-4493-a183-89b7bd1ec8cc" xmlns:ns3="d93df55a-0330-459b-9de1-e9cc153802e1" targetNamespace="http://schemas.microsoft.com/office/2006/metadata/properties" ma:root="true" ma:fieldsID="0994b63e302fac667f8a3cbc5f607865" ns2:_="" ns3:_="">
    <xsd:import namespace="9c472b34-f6fb-4493-a183-89b7bd1ec8cc"/>
    <xsd:import namespace="d93df55a-0330-459b-9de1-e9cc153802e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472b34-f6fb-4493-a183-89b7bd1ec8c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3" nillable="true" ma:displayName="Taxonomy Catch All Column" ma:hidden="true" ma:list="{a7db2e89-25e0-430b-a934-38d9693391c6}" ma:internalName="TaxCatchAll" ma:showField="CatchAllData" ma:web="9c472b34-f6fb-4493-a183-89b7bd1ec8c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93df55a-0330-459b-9de1-e9cc153802e1"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11f8b2a-cd79-47dd-889c-3fa2f186233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titus xmlns="http://schemas.titus.com/TitusProperties/">
  <TitusGUID xmlns="">21d8d427-5b70-4d0d-952f-e21e09caf5eb</TitusGUID>
  <TitusMetadata xmlns="">eyJucyI6Imh0dHA6XC9cL3d3dy50aXR1cy5jb21cL25zXC9UVExUSVRVUyIsInByb3BzIjpbeyJuIjoiQ2xhc3NpZmljYXRpb24iLCJ2YWxzIjpbeyJ2YWx1ZSI6IlB1YmxpYyJ9XX1dfQ==</TitusMetadata>
</titus>
</file>

<file path=customXml/itemProps1.xml><?xml version="1.0" encoding="utf-8"?>
<ds:datastoreItem xmlns:ds="http://schemas.openxmlformats.org/officeDocument/2006/customXml" ds:itemID="{933A0D10-015F-4912-9437-F4E5CFDC8E9C}">
  <ds:schemaRefs>
    <ds:schemaRef ds:uri="9c472b34-f6fb-4493-a183-89b7bd1ec8cc"/>
    <ds:schemaRef ds:uri="d93df55a-0330-459b-9de1-e9cc153802e1"/>
    <ds:schemaRef ds:uri="dc6dd62e-7551-49ec-a7a4-e65470ba4491"/>
    <ds:schemaRef ds:uri="fe422671-1d62-4df8-967d-beb54082816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E75AB2F-3264-4382-B611-39E3D8003D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472b34-f6fb-4493-a183-89b7bd1ec8cc"/>
    <ds:schemaRef ds:uri="d93df55a-0330-459b-9de1-e9cc153802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ADD4A9-3EE0-432C-B9B0-14DA30C566F9}">
  <ds:schemaRefs>
    <ds:schemaRef ds:uri="http://schemas.microsoft.com/sharepoint/v3/contenttype/forms"/>
  </ds:schemaRefs>
</ds:datastoreItem>
</file>

<file path=customXml/itemProps4.xml><?xml version="1.0" encoding="utf-8"?>
<ds:datastoreItem xmlns:ds="http://schemas.openxmlformats.org/officeDocument/2006/customXml" ds:itemID="{52A02DEA-BDCE-4C0E-B794-10071C5CD008}">
  <ds:schemaRefs>
    <ds:schemaRef ds:uri=""/>
    <ds:schemaRef ds:uri="http://schemas.titus.com/TitusProperties/"/>
  </ds:schemaRefs>
</ds:datastoreItem>
</file>

<file path=docProps/app.xml><?xml version="1.0" encoding="utf-8"?>
<Properties xmlns="http://schemas.openxmlformats.org/officeDocument/2006/extended-properties" xmlns:vt="http://schemas.openxmlformats.org/officeDocument/2006/docPropsVTypes">
  <TotalTime>1410</TotalTime>
  <Words>2081</Words>
  <Application>Microsoft Office PowerPoint</Application>
  <PresentationFormat>Widescreen</PresentationFormat>
  <Paragraphs>211</Paragraphs>
  <Slides>22</Slides>
  <Notes>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Book Antiqua</vt:lpstr>
      <vt:lpstr>Calibri</vt:lpstr>
      <vt:lpstr>DM Sans</vt:lpstr>
      <vt:lpstr>DMSans-Medium</vt:lpstr>
      <vt:lpstr>Microsoft Sans Serif</vt:lpstr>
      <vt:lpstr>Times New Roman</vt:lpstr>
      <vt:lpstr>TATA - General</vt:lpstr>
      <vt:lpstr>AI-Led CAN Bus Monitoring for Real-Time Vehicle Cybersecurity (Securing In-Vehicle Communication with AI)  Nag Aditya Redboina  K L University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JIRINA KUBESOVA</dc:creator>
  <cp:lastModifiedBy>RN Aditya</cp:lastModifiedBy>
  <cp:revision>31</cp:revision>
  <dcterms:created xsi:type="dcterms:W3CDTF">2022-08-22T07:25:32Z</dcterms:created>
  <dcterms:modified xsi:type="dcterms:W3CDTF">2025-10-01T09:57:26Z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roup">
    <vt:lpwstr>CN=Office 365 E3_Exception_TTL Asset,OU=Security Groups,OU=APAC,OU=All Groups,DC=tatatechnologies,DC=com;CN=L1.1 &amp; below with TTL Asset_Office 365E1,OU=Security Groups,OU=APAC,OU=All Groups,DC=tatatechnologies,DC=com;CN=AzureAD_SSPR_Prod,OU=Security Groups,OU=APAC,OU=All Groups,DC=tatatechnologies,DC=com;CN=AzureAD_CA_Limited_Access,OU=Security Groups,OU=APAC,OU=All Groups,DC=tatatechnologies,DC=com;CN=GP_Exclusion_China,OU=APAC Groups,OU=APAC,OU=PERMANENT,DC=tatatechnologies,DC=com;CN=AzureAD_MAM_Production,OU=Security Groups,OU=APAC,OU=All Groups,DC=tatatechnologies,DC=com;CN=Permanent,OU=Security Groups,OU=NA,OU=All Groups,DC=tatatechnologies,DC=com</vt:lpwstr>
  </property>
  <property fmtid="{D5CDD505-2E9C-101B-9397-08002B2CF9AE}" pid="3" name="Classification">
    <vt:lpwstr>Public</vt:lpwstr>
  </property>
  <property fmtid="{D5CDD505-2E9C-101B-9397-08002B2CF9AE}" pid="4" name="ContentTypeId">
    <vt:lpwstr>0x0101007323736C1D262941BEB7ABBE18FBAA88</vt:lpwstr>
  </property>
  <property fmtid="{D5CDD505-2E9C-101B-9397-08002B2CF9AE}" pid="5" name="Audience">
    <vt:lpwstr>37;#OK to Share Externally|5ab5c593-923d-4ecc-9737-8ac78d623249</vt:lpwstr>
  </property>
  <property fmtid="{D5CDD505-2E9C-101B-9397-08002B2CF9AE}" pid="6" name="_dlc_DocIdItemGuid">
    <vt:lpwstr>7e1af137-dd65-420b-b1a0-475e516deb87</vt:lpwstr>
  </property>
  <property fmtid="{D5CDD505-2E9C-101B-9397-08002B2CF9AE}" pid="7" name="Geography">
    <vt:lpwstr>14;#All|4ffb0be0-9032-40be-a5ac-35d9b213aeb2</vt:lpwstr>
  </property>
  <property fmtid="{D5CDD505-2E9C-101B-9397-08002B2CF9AE}" pid="8" name="MediaServiceImageTags">
    <vt:lpwstr/>
  </property>
  <property fmtid="{D5CDD505-2E9C-101B-9397-08002B2CF9AE}" pid="9" name="Line of Service">
    <vt:lpwstr>177;#Digital Enterprise Solutions (DES)|b7d1dd12-8cea-4cde-b909-bbcebaadead1;#20;#ER＆D|9e39a8e5-ea6f-44ee-8464-e256ac1587b1</vt:lpwstr>
  </property>
  <property fmtid="{D5CDD505-2E9C-101B-9397-08002B2CF9AE}" pid="10" name="Resource Type">
    <vt:lpwstr>174;#Brand Assets|0bb50529-7adb-40f8-b1c6-cef3bd16b9f0</vt:lpwstr>
  </property>
  <property fmtid="{D5CDD505-2E9C-101B-9397-08002B2CF9AE}" pid="11" name="Theme">
    <vt:lpwstr/>
  </property>
  <property fmtid="{D5CDD505-2E9C-101B-9397-08002B2CF9AE}" pid="12" name="Persona">
    <vt:lpwstr/>
  </property>
  <property fmtid="{D5CDD505-2E9C-101B-9397-08002B2CF9AE}" pid="13" name="Industry">
    <vt:lpwstr>172;#Aerospace ＆ Defense|085aa9fb-af9d-491e-a7d2-e0f8ed0ca83a;#30;#Automotive ＆ Transportation|673ed73c-a3de-4b5a-901f-6c2f45d6cc38;#179;#Digital|08ae739e-8709-41b5-9d91-3559f0784776;#180;#Engineering Services|d3004960-b0b1-4262-b706-81dfd41060fa;#181;#Enterprise Solutions|4aaaf7f2-866f-44b4-a085-63a95f6c44d9;#58;#Industrial Heavy Machinery|b33ac014-c0e4-4b16-a4ba-3a6179ecb9ef</vt:lpwstr>
  </property>
  <property fmtid="{D5CDD505-2E9C-101B-9397-08002B2CF9AE}" pid="14" name="OriginalClassifier">
    <vt:lpwstr>srs931921</vt:lpwstr>
  </property>
  <property fmtid="{D5CDD505-2E9C-101B-9397-08002B2CF9AE}" pid="15" name="Order">
    <vt:r8>2558900</vt:r8>
  </property>
  <property fmtid="{D5CDD505-2E9C-101B-9397-08002B2CF9AE}" pid="16" name="ComplianceAssetId">
    <vt:lpwstr/>
  </property>
  <property fmtid="{D5CDD505-2E9C-101B-9397-08002B2CF9AE}" pid="17" name="_activity">
    <vt:lpwstr>{"FileActivityType":"9","FileActivityTimeStamp":"2024-08-16T06:24:43.993Z","FileActivityUsersOnPage":[{"DisplayName":"Kamire, Sammed","Id":"skk928492@tatatechnologies.com"},{"DisplayName":"Deshmukh, Pranav","Id":"pdd922616@tatatechnologies.com"},{"DisplayName":"Singh, Satyendra","Id":"sss914736@tatatechnologies.com"},{"DisplayName":"Singh, Santosh","Id":"sss913845@tatatechnologies.com"},{"DisplayName":"Kamire, Sammed","Id":"skk928492@tatatechnologies.com"}],"FileActivityNavigationId":null}</vt:lpwstr>
  </property>
  <property fmtid="{D5CDD505-2E9C-101B-9397-08002B2CF9AE}" pid="18" name="_ExtendedDescription">
    <vt:lpwstr/>
  </property>
  <property fmtid="{D5CDD505-2E9C-101B-9397-08002B2CF9AE}" pid="19" name="TriggerFlowInfo">
    <vt:lpwstr/>
  </property>
  <property fmtid="{D5CDD505-2E9C-101B-9397-08002B2CF9AE}" pid="20" name="TitusGUID">
    <vt:lpwstr>21d8d427-5b70-4d0d-952f-e21e09caf5eb</vt:lpwstr>
  </property>
</Properties>
</file>